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8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BC5DAC2-0619-49BE-AA24-FFEB339F532B}"/>
              </a:ext>
            </a:extLst>
          </p:cNvPr>
          <p:cNvGrpSpPr/>
          <p:nvPr/>
        </p:nvGrpSpPr>
        <p:grpSpPr>
          <a:xfrm>
            <a:off x="7044090" y="596593"/>
            <a:ext cx="2195894" cy="2939539"/>
            <a:chOff x="7044090" y="596593"/>
            <a:chExt cx="2195894" cy="293953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E75616D-049A-40A4-8EDC-CA02DCB520B2}"/>
                </a:ext>
              </a:extLst>
            </p:cNvPr>
            <p:cNvGrpSpPr/>
            <p:nvPr/>
          </p:nvGrpSpPr>
          <p:grpSpPr>
            <a:xfrm>
              <a:off x="7044090" y="596593"/>
              <a:ext cx="2195894" cy="2939539"/>
              <a:chOff x="7044090" y="596593"/>
              <a:chExt cx="2195894" cy="2939539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5CFCBDF-9AB1-45BD-8FD9-98C7059BC2D0}"/>
                  </a:ext>
                </a:extLst>
              </p:cNvPr>
              <p:cNvGrpSpPr/>
              <p:nvPr/>
            </p:nvGrpSpPr>
            <p:grpSpPr>
              <a:xfrm>
                <a:off x="8158608" y="866064"/>
                <a:ext cx="1081376" cy="1081375"/>
                <a:chOff x="7992839" y="2840930"/>
                <a:chExt cx="927476" cy="927475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6F4C8173-49CF-4F08-8BBB-4BBE3F0F3DFF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29F261D-E211-4410-97B0-A7DF199E8049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D9208AE1-7485-4B56-81CE-8B302697B613}"/>
                  </a:ext>
                </a:extLst>
              </p:cNvPr>
              <p:cNvGrpSpPr/>
              <p:nvPr/>
            </p:nvGrpSpPr>
            <p:grpSpPr>
              <a:xfrm>
                <a:off x="7183844" y="1926359"/>
                <a:ext cx="1356726" cy="1609773"/>
                <a:chOff x="7183844" y="1926359"/>
                <a:chExt cx="1356726" cy="1609773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F684DE57-34C7-40CF-8947-B5F60D838854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18207F5F-0EDF-4850-AD93-511C05B754AF}"/>
                    </a:ext>
                  </a:extLst>
                </p:cNvPr>
                <p:cNvSpPr/>
                <p:nvPr/>
              </p:nvSpPr>
              <p:spPr>
                <a:xfrm>
                  <a:off x="7183844" y="2275194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" name="片側の 2 つの角を丸めた四角形 144">
                  <a:extLst>
                    <a:ext uri="{FF2B5EF4-FFF2-40B4-BE49-F238E27FC236}">
                      <a16:creationId xmlns:a16="http://schemas.microsoft.com/office/drawing/2014/main" id="{D4574FFC-844A-4B14-AE96-20A83173BCB0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7F1674BA-E2D4-4D05-84DB-144F6620AA6C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50" name="台形 49">
                    <a:extLst>
                      <a:ext uri="{FF2B5EF4-FFF2-40B4-BE49-F238E27FC236}">
                        <a16:creationId xmlns:a16="http://schemas.microsoft.com/office/drawing/2014/main" id="{DAA4A018-44A3-4858-BC7C-59D887E7337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" name="台形 50">
                    <a:extLst>
                      <a:ext uri="{FF2B5EF4-FFF2-40B4-BE49-F238E27FC236}">
                        <a16:creationId xmlns:a16="http://schemas.microsoft.com/office/drawing/2014/main" id="{86960399-A69A-4D60-B496-37401DC2AB5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" name="台形 731">
                    <a:extLst>
                      <a:ext uri="{FF2B5EF4-FFF2-40B4-BE49-F238E27FC236}">
                        <a16:creationId xmlns:a16="http://schemas.microsoft.com/office/drawing/2014/main" id="{F02E36CB-48B1-4951-B929-C5925C7D24E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3" name="グループ化 52">
                    <a:extLst>
                      <a:ext uri="{FF2B5EF4-FFF2-40B4-BE49-F238E27FC236}">
                        <a16:creationId xmlns:a16="http://schemas.microsoft.com/office/drawing/2014/main" id="{D1908929-A649-4924-AC37-ABDD53E52707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54" name="平行四辺形 53">
                      <a:extLst>
                        <a:ext uri="{FF2B5EF4-FFF2-40B4-BE49-F238E27FC236}">
                          <a16:creationId xmlns:a16="http://schemas.microsoft.com/office/drawing/2014/main" id="{1AAA2B14-4E8F-4E37-A171-D78688CBB1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5" name="平行四辺形 54">
                      <a:extLst>
                        <a:ext uri="{FF2B5EF4-FFF2-40B4-BE49-F238E27FC236}">
                          <a16:creationId xmlns:a16="http://schemas.microsoft.com/office/drawing/2014/main" id="{2ACBAFE2-C1AC-4F60-AEFA-ED0C39D8287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10A7A00F-9B47-4F41-87C2-687325454827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" name="平行四辺形 19">
                  <a:extLst>
                    <a:ext uri="{FF2B5EF4-FFF2-40B4-BE49-F238E27FC236}">
                      <a16:creationId xmlns:a16="http://schemas.microsoft.com/office/drawing/2014/main" id="{99B9C882-2B1D-4F9B-9E38-171FBB497AC8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平行四辺形 19">
                  <a:extLst>
                    <a:ext uri="{FF2B5EF4-FFF2-40B4-BE49-F238E27FC236}">
                      <a16:creationId xmlns:a16="http://schemas.microsoft.com/office/drawing/2014/main" id="{BC5361C0-E849-4935-AB3D-7D5699B6A02A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F7C0F054-3F1D-44ED-82FF-7BE8602ACB84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48B4A451-0842-4343-8C41-4210F7A566A5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9C3FED5E-49B3-48B8-95CE-BCD499116CA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1" name="円/楕円 536">
                      <a:extLst>
                        <a:ext uri="{FF2B5EF4-FFF2-40B4-BE49-F238E27FC236}">
                          <a16:creationId xmlns:a16="http://schemas.microsoft.com/office/drawing/2014/main" id="{EDA35763-4A20-42CA-99F3-7157DD7ADB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537">
                      <a:extLst>
                        <a:ext uri="{FF2B5EF4-FFF2-40B4-BE49-F238E27FC236}">
                          <a16:creationId xmlns:a16="http://schemas.microsoft.com/office/drawing/2014/main" id="{ABB70D6B-BA12-4A09-ACC5-93043C7C2E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7" name="グループ化 36">
                    <a:extLst>
                      <a:ext uri="{FF2B5EF4-FFF2-40B4-BE49-F238E27FC236}">
                        <a16:creationId xmlns:a16="http://schemas.microsoft.com/office/drawing/2014/main" id="{766E3020-21CD-4AAD-AFFE-A8ACDBA2943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39" name="円/楕円 534">
                      <a:extLst>
                        <a:ext uri="{FF2B5EF4-FFF2-40B4-BE49-F238E27FC236}">
                          <a16:creationId xmlns:a16="http://schemas.microsoft.com/office/drawing/2014/main" id="{1B0CA483-04B1-451B-B435-C18DF0C228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" name="円/楕円 535">
                      <a:extLst>
                        <a:ext uri="{FF2B5EF4-FFF2-40B4-BE49-F238E27FC236}">
                          <a16:creationId xmlns:a16="http://schemas.microsoft.com/office/drawing/2014/main" id="{3C5BB629-DCDD-4CC3-B7A0-0984FD9C70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8" name="円/楕円 533">
                    <a:extLst>
                      <a:ext uri="{FF2B5EF4-FFF2-40B4-BE49-F238E27FC236}">
                        <a16:creationId xmlns:a16="http://schemas.microsoft.com/office/drawing/2014/main" id="{A4DA2021-5562-4FED-AF45-8CD81C01F4BA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76CFF8BB-1144-4A2F-A80D-C0C40FAE97AB}"/>
                    </a:ext>
                  </a:extLst>
                </p:cNvPr>
                <p:cNvSpPr/>
                <p:nvPr/>
              </p:nvSpPr>
              <p:spPr>
                <a:xfrm rot="20700000">
                  <a:off x="8529543" y="1029708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56AD9195-B67B-4EA4-B904-B19C6869C652}"/>
                    </a:ext>
                  </a:extLst>
                </p:cNvPr>
                <p:cNvSpPr/>
                <p:nvPr/>
              </p:nvSpPr>
              <p:spPr>
                <a:xfrm rot="900000">
                  <a:off x="9081993" y="1029708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4DFCA7AC-425C-4C95-9787-E08ADAEFAC11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026FFF21-A7AD-4814-8C9A-95D68D974A4A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3BD8D174-869B-4C64-9A7D-45F06EDA944E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8C56E71A-28DA-4A55-A709-524892B88259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66B4158E-CEB1-4026-B0CA-FD4D7E54572E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7CD4932A-C277-4C43-8250-D12A39EFFD98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19E42793-99BF-4D22-84A2-97F6CB85DAC6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" name="四角形: 角を丸くする 33">
                    <a:extLst>
                      <a:ext uri="{FF2B5EF4-FFF2-40B4-BE49-F238E27FC236}">
                        <a16:creationId xmlns:a16="http://schemas.microsoft.com/office/drawing/2014/main" id="{61ABC383-728E-4E5D-8119-7D5A364E8B05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" name="四角形: 角を丸くする 34">
                    <a:extLst>
                      <a:ext uri="{FF2B5EF4-FFF2-40B4-BE49-F238E27FC236}">
                        <a16:creationId xmlns:a16="http://schemas.microsoft.com/office/drawing/2014/main" id="{0121D698-47BC-4AAE-8D75-61DD0D913822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676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0062CA85-A184-41BB-8A7C-31ACE49E2730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09E514A1-F1D1-4E48-AB86-C55AE1393EBD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F9692CCA-F469-444E-B4E4-E25EA92FE4FA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190ACAA0-128F-43F2-8172-2CBCAC30A554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676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" name="円/楕円 638">
                  <a:extLst>
                    <a:ext uri="{FF2B5EF4-FFF2-40B4-BE49-F238E27FC236}">
                      <a16:creationId xmlns:a16="http://schemas.microsoft.com/office/drawing/2014/main" id="{7BEF4665-8931-4D6B-8842-DE78BBA7035A}"/>
                    </a:ext>
                  </a:extLst>
                </p:cNvPr>
                <p:cNvSpPr/>
                <p:nvPr/>
              </p:nvSpPr>
              <p:spPr>
                <a:xfrm rot="10800000">
                  <a:off x="8758725" y="1654969"/>
                  <a:ext cx="370988" cy="7646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円/楕円 638">
                  <a:extLst>
                    <a:ext uri="{FF2B5EF4-FFF2-40B4-BE49-F238E27FC236}">
                      <a16:creationId xmlns:a16="http://schemas.microsoft.com/office/drawing/2014/main" id="{84B69598-5FD4-4000-B003-B0701932344D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EF396F10-2688-4934-8550-872376DCC16E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" name="楕円 22">
                <a:extLst>
                  <a:ext uri="{FF2B5EF4-FFF2-40B4-BE49-F238E27FC236}">
                    <a16:creationId xmlns:a16="http://schemas.microsoft.com/office/drawing/2014/main" id="{98A1E683-F9ED-44B6-8E0B-FF858E724E7B}"/>
                  </a:ext>
                </a:extLst>
              </p:cNvPr>
              <p:cNvSpPr/>
              <p:nvPr/>
            </p:nvSpPr>
            <p:spPr>
              <a:xfrm>
                <a:off x="8276478" y="1150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22">
                <a:extLst>
                  <a:ext uri="{FF2B5EF4-FFF2-40B4-BE49-F238E27FC236}">
                    <a16:creationId xmlns:a16="http://schemas.microsoft.com/office/drawing/2014/main" id="{727D5999-EFE1-4A03-A2A2-9898BFEBFB02}"/>
                  </a:ext>
                </a:extLst>
              </p:cNvPr>
              <p:cNvSpPr/>
              <p:nvPr/>
            </p:nvSpPr>
            <p:spPr>
              <a:xfrm>
                <a:off x="8015203" y="995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22">
                <a:extLst>
                  <a:ext uri="{FF2B5EF4-FFF2-40B4-BE49-F238E27FC236}">
                    <a16:creationId xmlns:a16="http://schemas.microsoft.com/office/drawing/2014/main" id="{92313148-CADF-402F-B659-97C11000EE25}"/>
                  </a:ext>
                </a:extLst>
              </p:cNvPr>
              <p:cNvSpPr/>
              <p:nvPr/>
            </p:nvSpPr>
            <p:spPr>
              <a:xfrm>
                <a:off x="7424653" y="1236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345E545-1283-4704-B15C-A3A1E624CB7E}"/>
                </a:ext>
              </a:extLst>
            </p:cNvPr>
            <p:cNvGrpSpPr/>
            <p:nvPr/>
          </p:nvGrpSpPr>
          <p:grpSpPr>
            <a:xfrm>
              <a:off x="8028271" y="1726273"/>
              <a:ext cx="816349" cy="1594681"/>
              <a:chOff x="6131786" y="1798526"/>
              <a:chExt cx="816349" cy="1594681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CBEE6E7E-37DE-46E2-A640-E02C22CD8D3E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03E3A104-54C0-41D7-AEC8-ED0350963FA4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C36CD15A-A4C6-4AB9-8B1C-710E4709831D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2E2434B3-651B-4508-9574-3A16F5CD2598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" name="台形 5">
                <a:extLst>
                  <a:ext uri="{FF2B5EF4-FFF2-40B4-BE49-F238E27FC236}">
                    <a16:creationId xmlns:a16="http://schemas.microsoft.com/office/drawing/2014/main" id="{DE206B64-7F25-4272-A7BB-8DA3844ED9FC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片側の 2 つの角を丸めた四角形 92">
                <a:extLst>
                  <a:ext uri="{FF2B5EF4-FFF2-40B4-BE49-F238E27FC236}">
                    <a16:creationId xmlns:a16="http://schemas.microsoft.com/office/drawing/2014/main" id="{B15443C4-82F5-439F-BBFC-DFBCAFAAF7F7}"/>
                  </a:ext>
                </a:extLst>
              </p:cNvPr>
              <p:cNvSpPr/>
              <p:nvPr/>
            </p:nvSpPr>
            <p:spPr>
              <a:xfrm rot="9854429" flipH="1">
                <a:off x="6558250" y="2480599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0570450E-5569-48B1-8324-4AF77A078EAC}"/>
              </a:ext>
            </a:extLst>
          </p:cNvPr>
          <p:cNvGrpSpPr/>
          <p:nvPr/>
        </p:nvGrpSpPr>
        <p:grpSpPr>
          <a:xfrm>
            <a:off x="1361732" y="830100"/>
            <a:ext cx="1951905" cy="2706033"/>
            <a:chOff x="1361732" y="830100"/>
            <a:chExt cx="1951905" cy="2706033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01F8CB41-8124-40C4-B04A-07F4DA0E1FB0}"/>
                </a:ext>
              </a:extLst>
            </p:cNvPr>
            <p:cNvGrpSpPr/>
            <p:nvPr/>
          </p:nvGrpSpPr>
          <p:grpSpPr>
            <a:xfrm>
              <a:off x="1361732" y="830100"/>
              <a:ext cx="1951905" cy="2706033"/>
              <a:chOff x="1361732" y="830100"/>
              <a:chExt cx="1951905" cy="2706033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6B9C39BF-121F-4878-99AE-0A53E8A6DA52}"/>
                  </a:ext>
                </a:extLst>
              </p:cNvPr>
              <p:cNvGrpSpPr/>
              <p:nvPr/>
            </p:nvGrpSpPr>
            <p:grpSpPr>
              <a:xfrm>
                <a:off x="2232261" y="866064"/>
                <a:ext cx="1081376" cy="1081375"/>
                <a:chOff x="7992839" y="2840930"/>
                <a:chExt cx="927476" cy="927475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9FF2BA67-0876-44C3-A581-DF22BCFD2031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374E372B-F69B-4571-A093-7F07A35EADB6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A390D7E3-9F2B-4E5D-8B33-0AFCAE3A69A1}"/>
                  </a:ext>
                </a:extLst>
              </p:cNvPr>
              <p:cNvGrpSpPr/>
              <p:nvPr/>
            </p:nvGrpSpPr>
            <p:grpSpPr>
              <a:xfrm>
                <a:off x="1361732" y="2014348"/>
                <a:ext cx="1231031" cy="1521785"/>
                <a:chOff x="1361732" y="2014348"/>
                <a:chExt cx="1231031" cy="1521785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38A93E68-1C8F-4CC7-844A-9A0F1202D1D5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07E0083C-FD89-4457-9DF7-CE7FEB073852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15" name="四角形: 上の 2 つの角を丸める 114">
                    <a:extLst>
                      <a:ext uri="{FF2B5EF4-FFF2-40B4-BE49-F238E27FC236}">
                        <a16:creationId xmlns:a16="http://schemas.microsoft.com/office/drawing/2014/main" id="{5FB69D82-4933-4DDB-BAE3-66695EF8D4CA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四角形: 上の 2 つの角を丸める 115">
                    <a:extLst>
                      <a:ext uri="{FF2B5EF4-FFF2-40B4-BE49-F238E27FC236}">
                        <a16:creationId xmlns:a16="http://schemas.microsoft.com/office/drawing/2014/main" id="{8225EF22-15C7-454C-AA38-E6257C265F63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7E578C0D-D806-42F6-90AE-39A26EEBD29D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31861019-C434-41D7-B07D-DE4E2D72FAA6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0559D3A0-AFC7-4108-9D61-25C96A24DD84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2BCB4A45-1C96-48F7-AD8C-6A3813AB8874}"/>
                    </a:ext>
                  </a:extLst>
                </p:cNvPr>
                <p:cNvSpPr/>
                <p:nvPr/>
              </p:nvSpPr>
              <p:spPr>
                <a:xfrm>
                  <a:off x="13617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片側の 2 つの角を丸めた四角形 144">
                  <a:extLst>
                    <a:ext uri="{FF2B5EF4-FFF2-40B4-BE49-F238E27FC236}">
                      <a16:creationId xmlns:a16="http://schemas.microsoft.com/office/drawing/2014/main" id="{B5BEECAE-2D28-4323-9F58-641CC35475B2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64122EDE-9540-448E-BB4A-C050FD48840C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FE393450-C249-4794-AD74-FC6D72E44D08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60CA44E5-C289-40C2-B32B-BC097D54DE9B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F50F8478-1997-488E-9AD7-5F61BF6E9EF0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B93D3870-2B89-4A5F-89A3-52EF49C4B461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5E5BB6BA-788C-42C5-8FFD-F30083E227FF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5D22DCC9-8AB0-440C-B83F-FC48791431B1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7B2A631C-6D0C-4140-98FB-22A35981116E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E3BAA11C-BE8C-4863-BB0F-4F298FB2A24F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6" name="グループ化 95">
                    <a:extLst>
                      <a:ext uri="{FF2B5EF4-FFF2-40B4-BE49-F238E27FC236}">
                        <a16:creationId xmlns:a16="http://schemas.microsoft.com/office/drawing/2014/main" id="{0682BB2F-B0B6-48A9-84FD-555817ED36F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1" name="円/楕円 536">
                      <a:extLst>
                        <a:ext uri="{FF2B5EF4-FFF2-40B4-BE49-F238E27FC236}">
                          <a16:creationId xmlns:a16="http://schemas.microsoft.com/office/drawing/2014/main" id="{E4967B3C-0F67-4CFC-AE38-CCF1BB025C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" name="円/楕円 537">
                      <a:extLst>
                        <a:ext uri="{FF2B5EF4-FFF2-40B4-BE49-F238E27FC236}">
                          <a16:creationId xmlns:a16="http://schemas.microsoft.com/office/drawing/2014/main" id="{A69AAC70-7906-4B37-A76E-2AA126222F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C6A9CDB3-940F-466B-991E-BE4D7D57744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9" name="円/楕円 534">
                      <a:extLst>
                        <a:ext uri="{FF2B5EF4-FFF2-40B4-BE49-F238E27FC236}">
                          <a16:creationId xmlns:a16="http://schemas.microsoft.com/office/drawing/2014/main" id="{9E37BF54-88AC-4441-811C-571C0A77FE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0" name="円/楕円 535">
                      <a:extLst>
                        <a:ext uri="{FF2B5EF4-FFF2-40B4-BE49-F238E27FC236}">
                          <a16:creationId xmlns:a16="http://schemas.microsoft.com/office/drawing/2014/main" id="{96C905F1-85E6-4F29-B410-14A1170E46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8" name="円/楕円 533">
                    <a:extLst>
                      <a:ext uri="{FF2B5EF4-FFF2-40B4-BE49-F238E27FC236}">
                        <a16:creationId xmlns:a16="http://schemas.microsoft.com/office/drawing/2014/main" id="{7F22A35C-9C8E-4C6F-9243-C4B54B599F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8" name="円/楕円 27">
                  <a:extLst>
                    <a:ext uri="{FF2B5EF4-FFF2-40B4-BE49-F238E27FC236}">
                      <a16:creationId xmlns:a16="http://schemas.microsoft.com/office/drawing/2014/main" id="{C89D367B-DAC2-4A57-A259-53126BF0C62C}"/>
                    </a:ext>
                  </a:extLst>
                </p:cNvPr>
                <p:cNvSpPr/>
                <p:nvPr/>
              </p:nvSpPr>
              <p:spPr>
                <a:xfrm rot="10800000">
                  <a:off x="5646619" y="1630999"/>
                  <a:ext cx="340506" cy="5812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月 78">
                  <a:extLst>
                    <a:ext uri="{FF2B5EF4-FFF2-40B4-BE49-F238E27FC236}">
                      <a16:creationId xmlns:a16="http://schemas.microsoft.com/office/drawing/2014/main" id="{1ED7C5D2-1AD7-493A-93AF-79AF025A03C1}"/>
                    </a:ext>
                  </a:extLst>
                </p:cNvPr>
                <p:cNvSpPr/>
                <p:nvPr/>
              </p:nvSpPr>
              <p:spPr>
                <a:xfrm rot="15300000">
                  <a:off x="5504410" y="890885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DABA6D28-7CE6-4A9F-A392-D555278436C9}"/>
                    </a:ext>
                  </a:extLst>
                </p:cNvPr>
                <p:cNvSpPr/>
                <p:nvPr/>
              </p:nvSpPr>
              <p:spPr>
                <a:xfrm rot="17100000">
                  <a:off x="6088385" y="890885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E93BDA17-E72C-43C6-8E63-3090977C4613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D83B5DE1-00A2-434E-853E-30863207A97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FD9F52D5-0BA3-4786-BBBD-6CFE964419F1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月 83">
                  <a:extLst>
                    <a:ext uri="{FF2B5EF4-FFF2-40B4-BE49-F238E27FC236}">
                      <a16:creationId xmlns:a16="http://schemas.microsoft.com/office/drawing/2014/main" id="{75CF5078-0746-41B9-B868-9B9567091F51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月 84">
                  <a:extLst>
                    <a:ext uri="{FF2B5EF4-FFF2-40B4-BE49-F238E27FC236}">
                      <a16:creationId xmlns:a16="http://schemas.microsoft.com/office/drawing/2014/main" id="{01549105-EEE5-4624-B17C-B5A287349AA4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E9675D01-28E2-428D-A39B-0AD27B891CE1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A41FF93C-C383-40D1-958D-7AAF9A1D0D3A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1A2A671E-FA7F-4215-B701-99D28C729B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9F97D512-B150-44DA-9BED-17B430B469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BDE7F31D-FD2E-4EA3-A375-96319F819058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55325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B85BAFD5-DF7A-48CF-9176-D0E78BE2242C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30F9AF39-76C9-4F75-91C4-E9EFE69BE762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ADC88156-4F8D-4BE7-82C2-3329BD3C71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A0D60718-E1E5-4F37-A235-28746DFD2A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9B7EDD1B-F23D-4205-B864-099C1C6A2BA5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55325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2" name="楕円 22">
                <a:extLst>
                  <a:ext uri="{FF2B5EF4-FFF2-40B4-BE49-F238E27FC236}">
                    <a16:creationId xmlns:a16="http://schemas.microsoft.com/office/drawing/2014/main" id="{3D6758B2-AA7B-49B6-922B-F47D18D534E7}"/>
                  </a:ext>
                </a:extLst>
              </p:cNvPr>
              <p:cNvSpPr/>
              <p:nvPr/>
            </p:nvSpPr>
            <p:spPr>
              <a:xfrm>
                <a:off x="2377328" y="1023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22">
                <a:extLst>
                  <a:ext uri="{FF2B5EF4-FFF2-40B4-BE49-F238E27FC236}">
                    <a16:creationId xmlns:a16="http://schemas.microsoft.com/office/drawing/2014/main" id="{9A96653D-F468-416D-BCF6-337B2599A838}"/>
                  </a:ext>
                </a:extLst>
              </p:cNvPr>
              <p:cNvSpPr/>
              <p:nvPr/>
            </p:nvSpPr>
            <p:spPr>
              <a:xfrm>
                <a:off x="2116053" y="868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22">
                <a:extLst>
                  <a:ext uri="{FF2B5EF4-FFF2-40B4-BE49-F238E27FC236}">
                    <a16:creationId xmlns:a16="http://schemas.microsoft.com/office/drawing/2014/main" id="{6E5C08B4-DD6E-4CE0-9559-D38DC77F0FF1}"/>
                  </a:ext>
                </a:extLst>
              </p:cNvPr>
              <p:cNvSpPr/>
              <p:nvPr/>
            </p:nvSpPr>
            <p:spPr>
              <a:xfrm>
                <a:off x="1525503" y="1109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F5124B67-C6B0-40F9-89AD-12AAC9A9E4CD}"/>
                </a:ext>
              </a:extLst>
            </p:cNvPr>
            <p:cNvGrpSpPr/>
            <p:nvPr/>
          </p:nvGrpSpPr>
          <p:grpSpPr>
            <a:xfrm>
              <a:off x="2072630" y="1726273"/>
              <a:ext cx="839692" cy="1591451"/>
              <a:chOff x="6131786" y="1798526"/>
              <a:chExt cx="839692" cy="1591451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A677C042-322F-4A8C-9A34-52B4344CD00A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F3633EF8-974F-4026-ADED-57F4D5452A20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48738DD3-6B05-4482-A924-0EE78D6EF49D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2F4A0BE6-FAF1-48CE-B51F-C50075707769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DF819904-E83B-46B1-B37D-6D2063513562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片側の 2 つの角を丸めた四角形 92">
                <a:extLst>
                  <a:ext uri="{FF2B5EF4-FFF2-40B4-BE49-F238E27FC236}">
                    <a16:creationId xmlns:a16="http://schemas.microsoft.com/office/drawing/2014/main" id="{5B7B6F4E-6B6D-43A5-9543-502B14B73D9A}"/>
                  </a:ext>
                </a:extLst>
              </p:cNvPr>
              <p:cNvSpPr/>
              <p:nvPr/>
            </p:nvSpPr>
            <p:spPr>
              <a:xfrm rot="9854429" flipH="1">
                <a:off x="6557803" y="2477369"/>
                <a:ext cx="41367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17A2782B-22E0-492D-85D1-28D890D81909}"/>
                </a:ext>
              </a:extLst>
            </p:cNvPr>
            <p:cNvSpPr/>
            <p:nvPr/>
          </p:nvSpPr>
          <p:spPr>
            <a:xfrm rot="20700000">
              <a:off x="2677143" y="2439067"/>
              <a:ext cx="64450" cy="8995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1790E124-B794-4DD2-8257-2D7C7B88C69C}"/>
                </a:ext>
              </a:extLst>
            </p:cNvPr>
            <p:cNvSpPr/>
            <p:nvPr/>
          </p:nvSpPr>
          <p:spPr>
            <a:xfrm rot="20700000">
              <a:off x="2715243" y="2546223"/>
              <a:ext cx="64450" cy="8995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4DE6864A-92BD-4B76-806E-D2F85C294A84}"/>
              </a:ext>
            </a:extLst>
          </p:cNvPr>
          <p:cNvGrpSpPr/>
          <p:nvPr/>
        </p:nvGrpSpPr>
        <p:grpSpPr>
          <a:xfrm>
            <a:off x="4358932" y="772799"/>
            <a:ext cx="1930818" cy="2763334"/>
            <a:chOff x="4358932" y="772799"/>
            <a:chExt cx="1930818" cy="2763334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1C125067-D262-483D-A23A-F44B2980D03D}"/>
                </a:ext>
              </a:extLst>
            </p:cNvPr>
            <p:cNvGrpSpPr/>
            <p:nvPr/>
          </p:nvGrpSpPr>
          <p:grpSpPr>
            <a:xfrm>
              <a:off x="4358932" y="772799"/>
              <a:ext cx="1930818" cy="2763334"/>
              <a:chOff x="4358932" y="772799"/>
              <a:chExt cx="1930818" cy="2763334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8354CFB4-5EC6-4E74-BE9C-E6A2CB79E264}"/>
                  </a:ext>
                </a:extLst>
              </p:cNvPr>
              <p:cNvGrpSpPr/>
              <p:nvPr/>
            </p:nvGrpSpPr>
            <p:grpSpPr>
              <a:xfrm>
                <a:off x="5208374" y="866064"/>
                <a:ext cx="1081376" cy="1081375"/>
                <a:chOff x="7992839" y="2840930"/>
                <a:chExt cx="927476" cy="927475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AB07C7B5-0C63-4869-A60F-CF5B0BCEBF4A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BF28EDD4-1131-4EB3-AC5A-CF4B4CDA5AC7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7C5E0EDC-934C-495C-8DF3-8498629080E0}"/>
                  </a:ext>
                </a:extLst>
              </p:cNvPr>
              <p:cNvGrpSpPr/>
              <p:nvPr/>
            </p:nvGrpSpPr>
            <p:grpSpPr>
              <a:xfrm>
                <a:off x="4358932" y="2014348"/>
                <a:ext cx="1231031" cy="1521785"/>
                <a:chOff x="4358932" y="2014348"/>
                <a:chExt cx="1231031" cy="1521785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CDDDED6C-16B5-4652-A0DD-7A32904E4E65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242D194D-6D37-453A-9946-F024E0059565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73" name="四角形: 上の 2 つの角を丸める 172">
                    <a:extLst>
                      <a:ext uri="{FF2B5EF4-FFF2-40B4-BE49-F238E27FC236}">
                        <a16:creationId xmlns:a16="http://schemas.microsoft.com/office/drawing/2014/main" id="{93621BB4-619F-4B0E-8D38-5D0D0F975308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四角形: 上の 2 つの角を丸める 173">
                    <a:extLst>
                      <a:ext uri="{FF2B5EF4-FFF2-40B4-BE49-F238E27FC236}">
                        <a16:creationId xmlns:a16="http://schemas.microsoft.com/office/drawing/2014/main" id="{529DD959-FED1-4167-8DF5-0A7773D7F3E6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DF92E9AC-DDC0-49E8-BC2A-13930FF97A8B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67B6C794-DE19-4066-8C9E-367D224C6FF9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3856B274-2038-4A39-819B-AEB159F159D1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F1FD39FF-F4C0-49BE-BCD9-1953A7EEFE4A}"/>
                    </a:ext>
                  </a:extLst>
                </p:cNvPr>
                <p:cNvSpPr/>
                <p:nvPr/>
              </p:nvSpPr>
              <p:spPr>
                <a:xfrm>
                  <a:off x="43589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片側の 2 つの角を丸めた四角形 144">
                  <a:extLst>
                    <a:ext uri="{FF2B5EF4-FFF2-40B4-BE49-F238E27FC236}">
                      <a16:creationId xmlns:a16="http://schemas.microsoft.com/office/drawing/2014/main" id="{4D2C8A46-9975-473C-90F4-3CC718CFA154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03F766B6-673F-4F0E-AC5A-C93CD3087C6D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5E654AF2-FBFD-4922-A76C-AA95BF3EAD20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111EB61A-C0AF-473B-813B-F885C122011C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6F2F4FC9-6317-408C-B375-9BB84AD4BF3C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DB57034A-134D-4805-ADFD-26AAF0505A68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D48C0741-44EE-4716-A106-7F10A8BD6D33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E68BCBE8-AB3B-4638-83E2-C93B3186517F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6912542A-6A31-4FC4-821A-4645305DE249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87BFC873-7366-4EDE-BB51-E4360186B40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9" name="円/楕円 536">
                      <a:extLst>
                        <a:ext uri="{FF2B5EF4-FFF2-40B4-BE49-F238E27FC236}">
                          <a16:creationId xmlns:a16="http://schemas.microsoft.com/office/drawing/2014/main" id="{296DE06C-2726-43AC-A437-593A21FCCD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" name="円/楕円 537">
                      <a:extLst>
                        <a:ext uri="{FF2B5EF4-FFF2-40B4-BE49-F238E27FC236}">
                          <a16:creationId xmlns:a16="http://schemas.microsoft.com/office/drawing/2014/main" id="{0C3331F0-70E7-4C9D-9F6E-2D768C206F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6" name="グループ化 155">
                    <a:extLst>
                      <a:ext uri="{FF2B5EF4-FFF2-40B4-BE49-F238E27FC236}">
                        <a16:creationId xmlns:a16="http://schemas.microsoft.com/office/drawing/2014/main" id="{DC05899F-ED5B-4853-ACB7-EC14B46D5C7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7" name="円/楕円 534">
                      <a:extLst>
                        <a:ext uri="{FF2B5EF4-FFF2-40B4-BE49-F238E27FC236}">
                          <a16:creationId xmlns:a16="http://schemas.microsoft.com/office/drawing/2014/main" id="{E464A969-646F-47D8-BC99-9B791C3B3E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" name="円/楕円 535">
                      <a:extLst>
                        <a:ext uri="{FF2B5EF4-FFF2-40B4-BE49-F238E27FC236}">
                          <a16:creationId xmlns:a16="http://schemas.microsoft.com/office/drawing/2014/main" id="{149E5CCB-29CC-46F3-A919-41E5BBE556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01074F1C-41FB-463F-BC24-2559A3C545C4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C61FBD32-9B44-4F5A-9C5E-E4A0F135A982}"/>
                    </a:ext>
                  </a:extLst>
                </p:cNvPr>
                <p:cNvSpPr/>
                <p:nvPr/>
              </p:nvSpPr>
              <p:spPr>
                <a:xfrm rot="15300000">
                  <a:off x="6932211" y="890886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6E311974-211E-49EB-93D0-7A9225F79F03}"/>
                    </a:ext>
                  </a:extLst>
                </p:cNvPr>
                <p:cNvSpPr/>
                <p:nvPr/>
              </p:nvSpPr>
              <p:spPr>
                <a:xfrm rot="17100000">
                  <a:off x="7516186" y="890886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545E6BE5-AD1F-4F29-A7C3-FDFF6E549923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151" name="グループ化 150">
                    <a:extLst>
                      <a:ext uri="{FF2B5EF4-FFF2-40B4-BE49-F238E27FC236}">
                        <a16:creationId xmlns:a16="http://schemas.microsoft.com/office/drawing/2014/main" id="{AB80AC81-4C24-4FC9-9825-68AA2B19422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153" name="フリーフォーム: 図形 152">
                      <a:extLst>
                        <a:ext uri="{FF2B5EF4-FFF2-40B4-BE49-F238E27FC236}">
                          <a16:creationId xmlns:a16="http://schemas.microsoft.com/office/drawing/2014/main" id="{E5106059-81E6-4F05-8851-4AA7CA2609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E0B080B2-CB53-4FE4-B735-E759479620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CB21B670-8047-4017-84CE-E8F2A3703DCD}"/>
                      </a:ext>
                    </a:extLst>
                  </p:cNvPr>
                  <p:cNvSpPr/>
                  <p:nvPr/>
                </p:nvSpPr>
                <p:spPr>
                  <a:xfrm>
                    <a:off x="6919369" y="1172703"/>
                    <a:ext cx="129046" cy="1290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2" name="円/楕円 638">
                  <a:extLst>
                    <a:ext uri="{FF2B5EF4-FFF2-40B4-BE49-F238E27FC236}">
                      <a16:creationId xmlns:a16="http://schemas.microsoft.com/office/drawing/2014/main" id="{35C48472-085A-459D-9F7E-4A38B771F22B}"/>
                    </a:ext>
                  </a:extLst>
                </p:cNvPr>
                <p:cNvSpPr/>
                <p:nvPr/>
              </p:nvSpPr>
              <p:spPr>
                <a:xfrm rot="10800000">
                  <a:off x="7070089" y="1619518"/>
                  <a:ext cx="393142" cy="9230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80383299-B8B3-4BCA-A81C-68DBC8ECF197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149" name="円/楕円 662">
                    <a:extLst>
                      <a:ext uri="{FF2B5EF4-FFF2-40B4-BE49-F238E27FC236}">
                        <a16:creationId xmlns:a16="http://schemas.microsoft.com/office/drawing/2014/main" id="{7F0A4EA0-3750-4996-821A-1F07A7768607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A1F4A99B-E9BD-4890-B961-8454BC4733E5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B53FB01B-5946-4B7A-A9AC-E0E36FD6662C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F03F1BC5-E084-4EE6-B5B6-FEC9BB62CD12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2273B617-D7F6-402B-89A9-912EB18CE36B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D5B1D97E-5965-43C6-B97A-570C5EF40BC7}"/>
                    </a:ext>
                  </a:extLst>
                </p:cNvPr>
                <p:cNvSpPr/>
                <p:nvPr/>
              </p:nvSpPr>
              <p:spPr>
                <a:xfrm>
                  <a:off x="7502775" y="1172703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35A48150-A385-4BA4-B1A3-2B581D898BCF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3" name="楕円 22">
                <a:extLst>
                  <a:ext uri="{FF2B5EF4-FFF2-40B4-BE49-F238E27FC236}">
                    <a16:creationId xmlns:a16="http://schemas.microsoft.com/office/drawing/2014/main" id="{33D54147-126C-45B7-BE8D-914CAC712912}"/>
                  </a:ext>
                </a:extLst>
              </p:cNvPr>
              <p:cNvSpPr/>
              <p:nvPr/>
            </p:nvSpPr>
            <p:spPr>
              <a:xfrm>
                <a:off x="5349128" y="1023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22">
                <a:extLst>
                  <a:ext uri="{FF2B5EF4-FFF2-40B4-BE49-F238E27FC236}">
                    <a16:creationId xmlns:a16="http://schemas.microsoft.com/office/drawing/2014/main" id="{ECAFB790-5666-436F-9985-CA697C46CAFE}"/>
                  </a:ext>
                </a:extLst>
              </p:cNvPr>
              <p:cNvSpPr/>
              <p:nvPr/>
            </p:nvSpPr>
            <p:spPr>
              <a:xfrm>
                <a:off x="5087853" y="868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22">
                <a:extLst>
                  <a:ext uri="{FF2B5EF4-FFF2-40B4-BE49-F238E27FC236}">
                    <a16:creationId xmlns:a16="http://schemas.microsoft.com/office/drawing/2014/main" id="{7E98B753-81B4-4E97-8458-EC4A2A0A7030}"/>
                  </a:ext>
                </a:extLst>
              </p:cNvPr>
              <p:cNvSpPr/>
              <p:nvPr/>
            </p:nvSpPr>
            <p:spPr>
              <a:xfrm>
                <a:off x="4497303" y="1109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265D7A54-8464-4892-8A64-EC1CD661BAFF}"/>
                </a:ext>
              </a:extLst>
            </p:cNvPr>
            <p:cNvGrpSpPr/>
            <p:nvPr/>
          </p:nvGrpSpPr>
          <p:grpSpPr>
            <a:xfrm>
              <a:off x="5034905" y="1726273"/>
              <a:ext cx="834506" cy="1592168"/>
              <a:chOff x="6131786" y="1798526"/>
              <a:chExt cx="834506" cy="1592168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8E6C389C-4944-4109-8489-7B4E1029D86C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83B5D57-943C-4704-BA08-B1B1CABCCCDF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CA8A1C68-F9E8-4196-8957-DC889FE702E8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BB277496-E13E-44C1-81B8-FB1BA9F81443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5" name="台形 124">
                <a:extLst>
                  <a:ext uri="{FF2B5EF4-FFF2-40B4-BE49-F238E27FC236}">
                    <a16:creationId xmlns:a16="http://schemas.microsoft.com/office/drawing/2014/main" id="{D0D7B3D3-30C7-43B5-9B0C-8EBCBDBC0B88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片側の 2 つの角を丸めた四角形 92">
                <a:extLst>
                  <a:ext uri="{FF2B5EF4-FFF2-40B4-BE49-F238E27FC236}">
                    <a16:creationId xmlns:a16="http://schemas.microsoft.com/office/drawing/2014/main" id="{2EC2852F-72A4-4A03-BDAC-FB4781857168}"/>
                  </a:ext>
                </a:extLst>
              </p:cNvPr>
              <p:cNvSpPr/>
              <p:nvPr/>
            </p:nvSpPr>
            <p:spPr>
              <a:xfrm rot="9854429" flipH="1">
                <a:off x="6557902" y="2478086"/>
                <a:ext cx="408390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F17C7472-434F-4A73-A286-9237865C7890}"/>
                </a:ext>
              </a:extLst>
            </p:cNvPr>
            <p:cNvSpPr/>
            <p:nvPr/>
          </p:nvSpPr>
          <p:spPr>
            <a:xfrm rot="20700000">
              <a:off x="5626871" y="2430386"/>
              <a:ext cx="64450" cy="8995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905CD07B-EB2D-4B13-B9B6-A63E660EA448}"/>
                </a:ext>
              </a:extLst>
            </p:cNvPr>
            <p:cNvSpPr/>
            <p:nvPr/>
          </p:nvSpPr>
          <p:spPr>
            <a:xfrm rot="20700000">
              <a:off x="5664971" y="2537542"/>
              <a:ext cx="64450" cy="8995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BE2AED1F-D18A-49F6-BDD3-F44256479DF2}"/>
              </a:ext>
            </a:extLst>
          </p:cNvPr>
          <p:cNvGrpSpPr/>
          <p:nvPr/>
        </p:nvGrpSpPr>
        <p:grpSpPr>
          <a:xfrm>
            <a:off x="1317239" y="3773166"/>
            <a:ext cx="1996398" cy="2677754"/>
            <a:chOff x="1317239" y="3773166"/>
            <a:chExt cx="1996398" cy="2677754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9EDEDEAC-FAB2-4154-8558-BB95C6C7EDFA}"/>
                </a:ext>
              </a:extLst>
            </p:cNvPr>
            <p:cNvGrpSpPr/>
            <p:nvPr/>
          </p:nvGrpSpPr>
          <p:grpSpPr>
            <a:xfrm>
              <a:off x="1317239" y="3773166"/>
              <a:ext cx="1996398" cy="2677754"/>
              <a:chOff x="1317239" y="3773166"/>
              <a:chExt cx="1996398" cy="2677754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FD380F97-CEC7-4EFD-A7D2-9B4A345343C5}"/>
                  </a:ext>
                </a:extLst>
              </p:cNvPr>
              <p:cNvGrpSpPr/>
              <p:nvPr/>
            </p:nvGrpSpPr>
            <p:grpSpPr>
              <a:xfrm>
                <a:off x="2232261" y="3773166"/>
                <a:ext cx="1081376" cy="1081375"/>
                <a:chOff x="7992839" y="2840930"/>
                <a:chExt cx="927476" cy="927475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7C71C83C-2503-448D-A07C-DC7AF1BFF369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C52D8DFF-831B-4697-8D45-CA49C237B7F6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5A853B6-43B1-44AC-BABA-FB408B5249BE}"/>
                  </a:ext>
                </a:extLst>
              </p:cNvPr>
              <p:cNvGrpSpPr/>
              <p:nvPr/>
            </p:nvGrpSpPr>
            <p:grpSpPr>
              <a:xfrm>
                <a:off x="1415542" y="4896288"/>
                <a:ext cx="1130662" cy="1554632"/>
                <a:chOff x="1415542" y="4896288"/>
                <a:chExt cx="1130662" cy="1554632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AE49C0AA-02F2-40B4-9FE0-4BBB2EE32405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378992F4-0F02-43EE-8A24-B83A015DFC62}"/>
                    </a:ext>
                  </a:extLst>
                </p:cNvPr>
                <p:cNvSpPr/>
                <p:nvPr/>
              </p:nvSpPr>
              <p:spPr>
                <a:xfrm>
                  <a:off x="1415542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片側の 2 つの角を丸めた四角形 144">
                  <a:extLst>
                    <a:ext uri="{FF2B5EF4-FFF2-40B4-BE49-F238E27FC236}">
                      <a16:creationId xmlns:a16="http://schemas.microsoft.com/office/drawing/2014/main" id="{8B795FC5-14CA-47EC-8C5E-D796EBA0F3DD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正方形/長方形 213">
                  <a:extLst>
                    <a:ext uri="{FF2B5EF4-FFF2-40B4-BE49-F238E27FC236}">
                      <a16:creationId xmlns:a16="http://schemas.microsoft.com/office/drawing/2014/main" id="{1F286711-289D-4950-9567-9C75851D61C7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26FE286A-366E-4E04-B0EE-B62078805ED1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7EF753F7-AE0B-4AF0-B281-4D8714D7A42E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3A858225-ABFB-43B3-9B05-A43AC6B87A6C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E2B4A3E0-A51D-437E-BA01-4D8D8413562E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D377DE37-8FFA-4524-8353-30609CF2CE78}"/>
                    </a:ext>
                  </a:extLst>
                </p:cNvPr>
                <p:cNvSpPr/>
                <p:nvPr/>
              </p:nvSpPr>
              <p:spPr>
                <a:xfrm flipH="1">
                  <a:off x="2027261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FF193B5A-5E9B-4762-A5FF-BC83115434C3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ABCC344B-0927-47DD-BB50-551AFD7D3370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203" name="円/楕円 668">
                    <a:extLst>
                      <a:ext uri="{FF2B5EF4-FFF2-40B4-BE49-F238E27FC236}">
                        <a16:creationId xmlns:a16="http://schemas.microsoft.com/office/drawing/2014/main" id="{C370A9B7-B8CC-427B-B546-E699A79C2405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0D6BC8D3-83F8-405D-9FFC-496BC52EF9E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9" name="円/楕円 671">
                      <a:extLst>
                        <a:ext uri="{FF2B5EF4-FFF2-40B4-BE49-F238E27FC236}">
                          <a16:creationId xmlns:a16="http://schemas.microsoft.com/office/drawing/2014/main" id="{17506822-1458-40C3-91E9-753B64A55F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0" name="円/楕円 672">
                      <a:extLst>
                        <a:ext uri="{FF2B5EF4-FFF2-40B4-BE49-F238E27FC236}">
                          <a16:creationId xmlns:a16="http://schemas.microsoft.com/office/drawing/2014/main" id="{D4B6AB1E-011B-48CD-AF3C-271C085547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AFBC4368-2D12-4615-9C2E-B805B9C91D3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7" name="円/楕円 669">
                      <a:extLst>
                        <a:ext uri="{FF2B5EF4-FFF2-40B4-BE49-F238E27FC236}">
                          <a16:creationId xmlns:a16="http://schemas.microsoft.com/office/drawing/2014/main" id="{94F48A79-3C26-427B-A9B7-426CF8CC15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8" name="円/楕円 670">
                      <a:extLst>
                        <a:ext uri="{FF2B5EF4-FFF2-40B4-BE49-F238E27FC236}">
                          <a16:creationId xmlns:a16="http://schemas.microsoft.com/office/drawing/2014/main" id="{A402AD40-51B9-4A56-ABDE-CC5AB1ED80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6" name="円/楕円 668">
                    <a:extLst>
                      <a:ext uri="{FF2B5EF4-FFF2-40B4-BE49-F238E27FC236}">
                        <a16:creationId xmlns:a16="http://schemas.microsoft.com/office/drawing/2014/main" id="{7F5910D5-91E8-475E-8FE9-116BCC0F1D5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660">
                  <a:extLst>
                    <a:ext uri="{FF2B5EF4-FFF2-40B4-BE49-F238E27FC236}">
                      <a16:creationId xmlns:a16="http://schemas.microsoft.com/office/drawing/2014/main" id="{913958BD-AFAF-4D86-AC9F-A5EA925F2E1A}"/>
                    </a:ext>
                  </a:extLst>
                </p:cNvPr>
                <p:cNvSpPr/>
                <p:nvPr/>
              </p:nvSpPr>
              <p:spPr>
                <a:xfrm>
                  <a:off x="6842533" y="281261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円/楕円 661">
                  <a:extLst>
                    <a:ext uri="{FF2B5EF4-FFF2-40B4-BE49-F238E27FC236}">
                      <a16:creationId xmlns:a16="http://schemas.microsoft.com/office/drawing/2014/main" id="{B6D2A300-2CEF-4CDA-82FB-C8CC2F7D0AE2}"/>
                    </a:ext>
                  </a:extLst>
                </p:cNvPr>
                <p:cNvSpPr/>
                <p:nvPr/>
              </p:nvSpPr>
              <p:spPr>
                <a:xfrm>
                  <a:off x="7430474" y="281261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円/楕円 664">
                  <a:extLst>
                    <a:ext uri="{FF2B5EF4-FFF2-40B4-BE49-F238E27FC236}">
                      <a16:creationId xmlns:a16="http://schemas.microsoft.com/office/drawing/2014/main" id="{36C8C464-83FA-4035-BCCA-7FFF455E3684}"/>
                    </a:ext>
                  </a:extLst>
                </p:cNvPr>
                <p:cNvSpPr/>
                <p:nvPr/>
              </p:nvSpPr>
              <p:spPr>
                <a:xfrm>
                  <a:off x="6885067" y="283202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円/楕円 665">
                  <a:extLst>
                    <a:ext uri="{FF2B5EF4-FFF2-40B4-BE49-F238E27FC236}">
                      <a16:creationId xmlns:a16="http://schemas.microsoft.com/office/drawing/2014/main" id="{102D3BF1-BABF-471B-A377-FD0A941F86D5}"/>
                    </a:ext>
                  </a:extLst>
                </p:cNvPr>
                <p:cNvSpPr/>
                <p:nvPr/>
              </p:nvSpPr>
              <p:spPr>
                <a:xfrm>
                  <a:off x="7477876" y="283202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月 194">
                  <a:extLst>
                    <a:ext uri="{FF2B5EF4-FFF2-40B4-BE49-F238E27FC236}">
                      <a16:creationId xmlns:a16="http://schemas.microsoft.com/office/drawing/2014/main" id="{F269B85F-1767-4D96-8A08-B7FA39FC3320}"/>
                    </a:ext>
                  </a:extLst>
                </p:cNvPr>
                <p:cNvSpPr/>
                <p:nvPr/>
              </p:nvSpPr>
              <p:spPr>
                <a:xfrm rot="15300000">
                  <a:off x="6893045" y="2624883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月 195">
                  <a:extLst>
                    <a:ext uri="{FF2B5EF4-FFF2-40B4-BE49-F238E27FC236}">
                      <a16:creationId xmlns:a16="http://schemas.microsoft.com/office/drawing/2014/main" id="{EED21406-5669-4CCE-8A43-CCF813D09718}"/>
                    </a:ext>
                  </a:extLst>
                </p:cNvPr>
                <p:cNvSpPr/>
                <p:nvPr/>
              </p:nvSpPr>
              <p:spPr>
                <a:xfrm rot="17100000">
                  <a:off x="7481511" y="2624883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655">
                  <a:extLst>
                    <a:ext uri="{FF2B5EF4-FFF2-40B4-BE49-F238E27FC236}">
                      <a16:creationId xmlns:a16="http://schemas.microsoft.com/office/drawing/2014/main" id="{2F850064-2D92-4A88-80C2-3C49CF85B97D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656">
                  <a:extLst>
                    <a:ext uri="{FF2B5EF4-FFF2-40B4-BE49-F238E27FC236}">
                      <a16:creationId xmlns:a16="http://schemas.microsoft.com/office/drawing/2014/main" id="{A113F1B1-3677-4EAF-A848-37E4DE27DBB3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69360C6C-71CD-4B5A-912F-880814D13D83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201" name="円/楕円 662">
                    <a:extLst>
                      <a:ext uri="{FF2B5EF4-FFF2-40B4-BE49-F238E27FC236}">
                        <a16:creationId xmlns:a16="http://schemas.microsoft.com/office/drawing/2014/main" id="{335CFD03-3976-4390-B100-885BE54A9E16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4617124D-CDE7-4AEF-9105-AD4C6938A3A6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983D2580-430E-40AB-85BE-DB9E2AB80B1A}"/>
                    </a:ext>
                  </a:extLst>
                </p:cNvPr>
                <p:cNvSpPr/>
                <p:nvPr/>
              </p:nvSpPr>
              <p:spPr>
                <a:xfrm rot="10800000">
                  <a:off x="7065577" y="3312096"/>
                  <a:ext cx="278126" cy="81899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7" name="楕円 22">
                <a:extLst>
                  <a:ext uri="{FF2B5EF4-FFF2-40B4-BE49-F238E27FC236}">
                    <a16:creationId xmlns:a16="http://schemas.microsoft.com/office/drawing/2014/main" id="{F4C37F63-361C-4466-A5D5-4FA4B2B6F8EA}"/>
                  </a:ext>
                </a:extLst>
              </p:cNvPr>
              <p:cNvSpPr/>
              <p:nvPr/>
            </p:nvSpPr>
            <p:spPr>
              <a:xfrm>
                <a:off x="2358278" y="40523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22">
                <a:extLst>
                  <a:ext uri="{FF2B5EF4-FFF2-40B4-BE49-F238E27FC236}">
                    <a16:creationId xmlns:a16="http://schemas.microsoft.com/office/drawing/2014/main" id="{5CD9A257-ED20-4050-9A51-5FC7E544E483}"/>
                  </a:ext>
                </a:extLst>
              </p:cNvPr>
              <p:cNvSpPr/>
              <p:nvPr/>
            </p:nvSpPr>
            <p:spPr>
              <a:xfrm>
                <a:off x="2097003" y="38973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22">
                <a:extLst>
                  <a:ext uri="{FF2B5EF4-FFF2-40B4-BE49-F238E27FC236}">
                    <a16:creationId xmlns:a16="http://schemas.microsoft.com/office/drawing/2014/main" id="{0922D8CE-4463-4DB5-9E5C-C795B845A1C2}"/>
                  </a:ext>
                </a:extLst>
              </p:cNvPr>
              <p:cNvSpPr/>
              <p:nvPr/>
            </p:nvSpPr>
            <p:spPr>
              <a:xfrm>
                <a:off x="1506453" y="41386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5680AF82-A313-46D4-814E-374AE53AE2C9}"/>
                </a:ext>
              </a:extLst>
            </p:cNvPr>
            <p:cNvGrpSpPr/>
            <p:nvPr/>
          </p:nvGrpSpPr>
          <p:grpSpPr>
            <a:xfrm>
              <a:off x="2058792" y="4851918"/>
              <a:ext cx="731445" cy="1374840"/>
              <a:chOff x="-228365" y="3859024"/>
              <a:chExt cx="731445" cy="1374840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FBFBF32E-B8D5-4D48-B0D3-A55AD93BE95B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9411CA14-A7DC-44EC-B527-9A5E99178B52}"/>
                  </a:ext>
                </a:extLst>
              </p:cNvPr>
              <p:cNvSpPr/>
              <p:nvPr/>
            </p:nvSpPr>
            <p:spPr>
              <a:xfrm rot="10014714">
                <a:off x="76391" y="3859024"/>
                <a:ext cx="426689" cy="1325502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502">
                    <a:moveTo>
                      <a:pt x="215681" y="1324165"/>
                    </a:moveTo>
                    <a:cubicBezTo>
                      <a:pt x="196659" y="1322748"/>
                      <a:pt x="182194" y="1303085"/>
                      <a:pt x="183374" y="1280247"/>
                    </a:cubicBezTo>
                    <a:lnTo>
                      <a:pt x="190569" y="1141007"/>
                    </a:lnTo>
                    <a:lnTo>
                      <a:pt x="177908" y="1138228"/>
                    </a:lnTo>
                    <a:lnTo>
                      <a:pt x="162898" y="1231389"/>
                    </a:lnTo>
                    <a:cubicBezTo>
                      <a:pt x="159279" y="1253855"/>
                      <a:pt x="141174" y="1268545"/>
                      <a:pt x="122461" y="1264199"/>
                    </a:cubicBezTo>
                    <a:cubicBezTo>
                      <a:pt x="103748" y="1259854"/>
                      <a:pt x="91513" y="1238117"/>
                      <a:pt x="95133" y="1215651"/>
                    </a:cubicBezTo>
                    <a:lnTo>
                      <a:pt x="115359" y="1090122"/>
                    </a:lnTo>
                    <a:cubicBezTo>
                      <a:pt x="115301" y="1068107"/>
                      <a:pt x="115243" y="1046091"/>
                      <a:pt x="115185" y="1024076"/>
                    </a:cubicBezTo>
                    <a:lnTo>
                      <a:pt x="110896" y="1028004"/>
                    </a:lnTo>
                    <a:lnTo>
                      <a:pt x="81713" y="1092715"/>
                    </a:lnTo>
                    <a:cubicBezTo>
                      <a:pt x="70281" y="1118064"/>
                      <a:pt x="43897" y="1127487"/>
                      <a:pt x="22783" y="1113762"/>
                    </a:cubicBezTo>
                    <a:cubicBezTo>
                      <a:pt x="1669" y="1100037"/>
                      <a:pt x="-6180" y="1068362"/>
                      <a:pt x="5252" y="1043013"/>
                    </a:cubicBezTo>
                    <a:lnTo>
                      <a:pt x="36010" y="974809"/>
                    </a:lnTo>
                    <a:cubicBezTo>
                      <a:pt x="38868" y="968471"/>
                      <a:pt x="42661" y="963129"/>
                      <a:pt x="47072" y="958896"/>
                    </a:cubicBezTo>
                    <a:lnTo>
                      <a:pt x="61737" y="938602"/>
                    </a:lnTo>
                    <a:lnTo>
                      <a:pt x="134656" y="838020"/>
                    </a:lnTo>
                    <a:lnTo>
                      <a:pt x="137960" y="834993"/>
                    </a:lnTo>
                    <a:lnTo>
                      <a:pt x="150451" y="809439"/>
                    </a:lnTo>
                    <a:lnTo>
                      <a:pt x="176367" y="785337"/>
                    </a:lnTo>
                    <a:lnTo>
                      <a:pt x="132421" y="127773"/>
                    </a:lnTo>
                    <a:cubicBezTo>
                      <a:pt x="129253" y="59866"/>
                      <a:pt x="172023" y="2702"/>
                      <a:pt x="227950" y="92"/>
                    </a:cubicBezTo>
                    <a:cubicBezTo>
                      <a:pt x="283878" y="-2517"/>
                      <a:pt x="331785" y="50417"/>
                      <a:pt x="334954" y="118323"/>
                    </a:cubicBezTo>
                    <a:lnTo>
                      <a:pt x="333121" y="776961"/>
                    </a:lnTo>
                    <a:lnTo>
                      <a:pt x="368044" y="809439"/>
                    </a:lnTo>
                    <a:cubicBezTo>
                      <a:pt x="389990" y="839712"/>
                      <a:pt x="403564" y="881532"/>
                      <a:pt x="403564" y="927726"/>
                    </a:cubicBezTo>
                    <a:lnTo>
                      <a:pt x="403564" y="1083737"/>
                    </a:lnTo>
                    <a:lnTo>
                      <a:pt x="425819" y="1191683"/>
                    </a:lnTo>
                    <a:cubicBezTo>
                      <a:pt x="429732" y="1210665"/>
                      <a:pt x="420087" y="1229861"/>
                      <a:pt x="404277" y="1234559"/>
                    </a:cubicBezTo>
                    <a:cubicBezTo>
                      <a:pt x="388467" y="1239257"/>
                      <a:pt x="372478" y="1227678"/>
                      <a:pt x="368565" y="1208697"/>
                    </a:cubicBezTo>
                    <a:lnTo>
                      <a:pt x="353193" y="1134132"/>
                    </a:lnTo>
                    <a:lnTo>
                      <a:pt x="341370" y="1138736"/>
                    </a:lnTo>
                    <a:lnTo>
                      <a:pt x="339358" y="1139136"/>
                    </a:lnTo>
                    <a:lnTo>
                      <a:pt x="350052" y="1280315"/>
                    </a:lnTo>
                    <a:cubicBezTo>
                      <a:pt x="351778" y="1303103"/>
                      <a:pt x="337791" y="1323257"/>
                      <a:pt x="318810" y="1325330"/>
                    </a:cubicBezTo>
                    <a:cubicBezTo>
                      <a:pt x="299828" y="1327402"/>
                      <a:pt x="283041" y="1310609"/>
                      <a:pt x="281315" y="1287820"/>
                    </a:cubicBezTo>
                    <a:lnTo>
                      <a:pt x="270706" y="1147766"/>
                    </a:lnTo>
                    <a:lnTo>
                      <a:pt x="259334" y="1148533"/>
                    </a:lnTo>
                    <a:lnTo>
                      <a:pt x="252263" y="1285377"/>
                    </a:lnTo>
                    <a:cubicBezTo>
                      <a:pt x="251083" y="1308216"/>
                      <a:pt x="234705" y="1325582"/>
                      <a:pt x="215681" y="132416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片側の 2 つの角を丸めた四角形 92">
                <a:extLst>
                  <a:ext uri="{FF2B5EF4-FFF2-40B4-BE49-F238E27FC236}">
                    <a16:creationId xmlns:a16="http://schemas.microsoft.com/office/drawing/2014/main" id="{E92B4DC7-1FF0-4E87-ABA6-409320204802}"/>
                  </a:ext>
                </a:extLst>
              </p:cNvPr>
              <p:cNvSpPr/>
              <p:nvPr/>
            </p:nvSpPr>
            <p:spPr>
              <a:xfrm rot="9854429" flipH="1">
                <a:off x="221329" y="4562177"/>
                <a:ext cx="252200" cy="671687"/>
              </a:xfrm>
              <a:custGeom>
                <a:avLst/>
                <a:gdLst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67506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46697 w 252200"/>
                  <a:gd name="connsiteY6" fmla="*/ 66518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35336 w 252200"/>
                  <a:gd name="connsiteY5" fmla="*/ 671687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35336 w 252200"/>
                  <a:gd name="connsiteY4" fmla="*/ 671687 h 675061"/>
                  <a:gd name="connsiteX5" fmla="*/ 0 w 252200"/>
                  <a:gd name="connsiteY5" fmla="*/ 126100 h 675061"/>
                  <a:gd name="connsiteX6" fmla="*/ 126100 w 252200"/>
                  <a:gd name="connsiteY6" fmla="*/ 0 h 675061"/>
                  <a:gd name="connsiteX0" fmla="*/ 126100 w 252200"/>
                  <a:gd name="connsiteY0" fmla="*/ 0 h 681098"/>
                  <a:gd name="connsiteX1" fmla="*/ 126100 w 252200"/>
                  <a:gd name="connsiteY1" fmla="*/ 0 h 681098"/>
                  <a:gd name="connsiteX2" fmla="*/ 252200 w 252200"/>
                  <a:gd name="connsiteY2" fmla="*/ 126100 h 681098"/>
                  <a:gd name="connsiteX3" fmla="*/ 230810 w 252200"/>
                  <a:gd name="connsiteY3" fmla="*/ 681098 h 681098"/>
                  <a:gd name="connsiteX4" fmla="*/ 35336 w 252200"/>
                  <a:gd name="connsiteY4" fmla="*/ 671687 h 681098"/>
                  <a:gd name="connsiteX5" fmla="*/ 0 w 252200"/>
                  <a:gd name="connsiteY5" fmla="*/ 126100 h 681098"/>
                  <a:gd name="connsiteX6" fmla="*/ 126100 w 252200"/>
                  <a:gd name="connsiteY6" fmla="*/ 0 h 681098"/>
                  <a:gd name="connsiteX0" fmla="*/ 126100 w 252200"/>
                  <a:gd name="connsiteY0" fmla="*/ 0 h 671687"/>
                  <a:gd name="connsiteX1" fmla="*/ 126100 w 252200"/>
                  <a:gd name="connsiteY1" fmla="*/ 0 h 671687"/>
                  <a:gd name="connsiteX2" fmla="*/ 252200 w 252200"/>
                  <a:gd name="connsiteY2" fmla="*/ 126100 h 671687"/>
                  <a:gd name="connsiteX3" fmla="*/ 239583 w 252200"/>
                  <a:gd name="connsiteY3" fmla="*/ 665426 h 671687"/>
                  <a:gd name="connsiteX4" fmla="*/ 35336 w 252200"/>
                  <a:gd name="connsiteY4" fmla="*/ 671687 h 671687"/>
                  <a:gd name="connsiteX5" fmla="*/ 0 w 252200"/>
                  <a:gd name="connsiteY5" fmla="*/ 126100 h 671687"/>
                  <a:gd name="connsiteX6" fmla="*/ 126100 w 252200"/>
                  <a:gd name="connsiteY6" fmla="*/ 0 h 671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200" h="671687">
                    <a:moveTo>
                      <a:pt x="126100" y="0"/>
                    </a:moveTo>
                    <a:lnTo>
                      <a:pt x="126100" y="0"/>
                    </a:lnTo>
                    <a:cubicBezTo>
                      <a:pt x="195743" y="0"/>
                      <a:pt x="252200" y="56457"/>
                      <a:pt x="252200" y="126100"/>
                    </a:cubicBezTo>
                    <a:lnTo>
                      <a:pt x="239583" y="665426"/>
                    </a:lnTo>
                    <a:lnTo>
                      <a:pt x="35336" y="671687"/>
                    </a:lnTo>
                    <a:lnTo>
                      <a:pt x="0" y="126100"/>
                    </a:lnTo>
                    <a:cubicBezTo>
                      <a:pt x="0" y="56457"/>
                      <a:pt x="56457" y="0"/>
                      <a:pt x="126100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2E199BED-EAC5-44B6-BE89-5D1428C4E9A0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B0A2E679-D369-4041-A3A8-69369F8D89E2}"/>
              </a:ext>
            </a:extLst>
          </p:cNvPr>
          <p:cNvGrpSpPr/>
          <p:nvPr/>
        </p:nvGrpSpPr>
        <p:grpSpPr>
          <a:xfrm>
            <a:off x="4265647" y="3773166"/>
            <a:ext cx="2024103" cy="2677754"/>
            <a:chOff x="4265647" y="3773166"/>
            <a:chExt cx="2024103" cy="2677754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A6B0F672-E77E-47B5-BD6B-426EAF7A1CF4}"/>
                </a:ext>
              </a:extLst>
            </p:cNvPr>
            <p:cNvGrpSpPr/>
            <p:nvPr/>
          </p:nvGrpSpPr>
          <p:grpSpPr>
            <a:xfrm>
              <a:off x="4265647" y="3773166"/>
              <a:ext cx="2024103" cy="2677754"/>
              <a:chOff x="4265647" y="3773166"/>
              <a:chExt cx="2024103" cy="2677754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B47BF2E7-B9D9-4977-8478-9C623B59945D}"/>
                  </a:ext>
                </a:extLst>
              </p:cNvPr>
              <p:cNvGrpSpPr/>
              <p:nvPr/>
            </p:nvGrpSpPr>
            <p:grpSpPr>
              <a:xfrm>
                <a:off x="5208374" y="3773166"/>
                <a:ext cx="1081376" cy="1081375"/>
                <a:chOff x="7992839" y="2840930"/>
                <a:chExt cx="927476" cy="927475"/>
              </a:xfrm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902F6344-5465-49A5-AD8D-2EA1C549DE76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D15D8AA-FA4A-4D52-BDC9-60A6BEA21E87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282895A5-02CF-48A6-89B5-51C9C959A645}"/>
                  </a:ext>
                </a:extLst>
              </p:cNvPr>
              <p:cNvGrpSpPr/>
              <p:nvPr/>
            </p:nvGrpSpPr>
            <p:grpSpPr>
              <a:xfrm>
                <a:off x="4341281" y="4957009"/>
                <a:ext cx="1130662" cy="1493911"/>
                <a:chOff x="4341281" y="4957009"/>
                <a:chExt cx="1130662" cy="1493911"/>
              </a:xfrm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9ADED826-0EAA-42A4-97DA-F9AB2556D54E}"/>
                    </a:ext>
                  </a:extLst>
                </p:cNvPr>
                <p:cNvSpPr/>
                <p:nvPr/>
              </p:nvSpPr>
              <p:spPr>
                <a:xfrm>
                  <a:off x="4341281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片側の 2 つの角を丸めた四角形 144">
                  <a:extLst>
                    <a:ext uri="{FF2B5EF4-FFF2-40B4-BE49-F238E27FC236}">
                      <a16:creationId xmlns:a16="http://schemas.microsoft.com/office/drawing/2014/main" id="{3C1DA645-8F22-4139-BB20-3936702E4170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正方形/長方形 257">
                  <a:extLst>
                    <a:ext uri="{FF2B5EF4-FFF2-40B4-BE49-F238E27FC236}">
                      <a16:creationId xmlns:a16="http://schemas.microsoft.com/office/drawing/2014/main" id="{BFB18290-AB08-4594-AC94-8C8BAC554173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3238086B-6BF3-4878-956B-81C5B6DE2C5F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3C3907F7-8CC2-4C50-A71F-48D7A0DE8F8C}"/>
                  </a:ext>
                </a:extLst>
              </p:cNvPr>
              <p:cNvGrpSpPr/>
              <p:nvPr/>
            </p:nvGrpSpPr>
            <p:grpSpPr>
              <a:xfrm>
                <a:off x="4265647" y="3835566"/>
                <a:ext cx="1341524" cy="1316228"/>
                <a:chOff x="8254412" y="2237214"/>
                <a:chExt cx="1277659" cy="1253569"/>
              </a:xfrm>
            </p:grpSpPr>
            <p:sp>
              <p:nvSpPr>
                <p:cNvPr id="235" name="円/楕円 608">
                  <a:extLst>
                    <a:ext uri="{FF2B5EF4-FFF2-40B4-BE49-F238E27FC236}">
                      <a16:creationId xmlns:a16="http://schemas.microsoft.com/office/drawing/2014/main" id="{37F3DEBF-01FA-4303-92E7-E33BCC472368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6" name="円/楕円 646">
                  <a:extLst>
                    <a:ext uri="{FF2B5EF4-FFF2-40B4-BE49-F238E27FC236}">
                      <a16:creationId xmlns:a16="http://schemas.microsoft.com/office/drawing/2014/main" id="{B9D2C590-9B83-4782-B74B-AA6EEBC2F89D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7" name="円/楕円 647">
                  <a:extLst>
                    <a:ext uri="{FF2B5EF4-FFF2-40B4-BE49-F238E27FC236}">
                      <a16:creationId xmlns:a16="http://schemas.microsoft.com/office/drawing/2014/main" id="{43A63F38-1E46-4DD3-BB74-E21E767AFD9C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8" name="円/楕円 644">
                  <a:extLst>
                    <a:ext uri="{FF2B5EF4-FFF2-40B4-BE49-F238E27FC236}">
                      <a16:creationId xmlns:a16="http://schemas.microsoft.com/office/drawing/2014/main" id="{2D7BF17A-F530-41BF-B0B9-494C45F0B319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円/楕円 645">
                  <a:extLst>
                    <a:ext uri="{FF2B5EF4-FFF2-40B4-BE49-F238E27FC236}">
                      <a16:creationId xmlns:a16="http://schemas.microsoft.com/office/drawing/2014/main" id="{6697A19C-CD0D-46CD-AC31-80788FB6321A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円/楕円 643">
                  <a:extLst>
                    <a:ext uri="{FF2B5EF4-FFF2-40B4-BE49-F238E27FC236}">
                      <a16:creationId xmlns:a16="http://schemas.microsoft.com/office/drawing/2014/main" id="{56DCDB74-C0CF-4B5E-9407-88A50F5F6870}"/>
                    </a:ext>
                  </a:extLst>
                </p:cNvPr>
                <p:cNvSpPr/>
                <p:nvPr/>
              </p:nvSpPr>
              <p:spPr>
                <a:xfrm>
                  <a:off x="8377638" y="2330677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円/楕円 638">
                  <a:extLst>
                    <a:ext uri="{FF2B5EF4-FFF2-40B4-BE49-F238E27FC236}">
                      <a16:creationId xmlns:a16="http://schemas.microsoft.com/office/drawing/2014/main" id="{1E6B52D4-9737-4804-B468-8270B776EBEF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円/楕円 50">
                  <a:extLst>
                    <a:ext uri="{FF2B5EF4-FFF2-40B4-BE49-F238E27FC236}">
                      <a16:creationId xmlns:a16="http://schemas.microsoft.com/office/drawing/2014/main" id="{86D55EF8-B6CC-4E68-B5C8-4B0A5A22F9C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円/楕円 631">
                  <a:extLst>
                    <a:ext uri="{FF2B5EF4-FFF2-40B4-BE49-F238E27FC236}">
                      <a16:creationId xmlns:a16="http://schemas.microsoft.com/office/drawing/2014/main" id="{95E7CECF-5365-4840-B7AB-68397D69DAC8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円/楕円 632">
                  <a:extLst>
                    <a:ext uri="{FF2B5EF4-FFF2-40B4-BE49-F238E27FC236}">
                      <a16:creationId xmlns:a16="http://schemas.microsoft.com/office/drawing/2014/main" id="{8E183723-5CE7-40DD-8EF8-B6F63B0C8D66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6AC3A1FD-BEED-4E89-8C2C-2FB32EACA5B5}"/>
                    </a:ext>
                  </a:extLst>
                </p:cNvPr>
                <p:cNvSpPr/>
                <p:nvPr/>
              </p:nvSpPr>
              <p:spPr>
                <a:xfrm rot="10800000">
                  <a:off x="8513252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6B3AAD1F-70C7-494F-A17B-CF122809935E}"/>
                    </a:ext>
                  </a:extLst>
                </p:cNvPr>
                <p:cNvSpPr/>
                <p:nvPr/>
              </p:nvSpPr>
              <p:spPr>
                <a:xfrm rot="10800000">
                  <a:off x="9087134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8C2EB6E9-0639-4FAC-8C47-3FA9A1B1F810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253" name="円/楕円 637">
                    <a:extLst>
                      <a:ext uri="{FF2B5EF4-FFF2-40B4-BE49-F238E27FC236}">
                        <a16:creationId xmlns:a16="http://schemas.microsoft.com/office/drawing/2014/main" id="{B67D936E-1E0F-41C8-9400-C96B77C5CF63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13CE2684-CC30-4E31-85D7-C7BBE23D7976}"/>
                      </a:ext>
                    </a:extLst>
                  </p:cNvPr>
                  <p:cNvSpPr/>
                  <p:nvPr/>
                </p:nvSpPr>
                <p:spPr>
                  <a:xfrm>
                    <a:off x="7909484" y="2698996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F72AC8C9-4B99-4B0E-8A39-C6C0D3E4E6C9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4C55341D-8A8B-4B10-B73F-111214C427AC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250" name="円/楕円 637">
                    <a:extLst>
                      <a:ext uri="{FF2B5EF4-FFF2-40B4-BE49-F238E27FC236}">
                        <a16:creationId xmlns:a16="http://schemas.microsoft.com/office/drawing/2014/main" id="{318CD669-8CEF-4987-8ACF-61F80C88925C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BB433F29-FE66-49D0-855D-0A6F51C53909}"/>
                      </a:ext>
                    </a:extLst>
                  </p:cNvPr>
                  <p:cNvSpPr/>
                  <p:nvPr/>
                </p:nvSpPr>
                <p:spPr>
                  <a:xfrm>
                    <a:off x="7909484" y="2698996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AC981519-AE01-4052-94DE-CE3DE428403A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円/楕円 638">
                  <a:extLst>
                    <a:ext uri="{FF2B5EF4-FFF2-40B4-BE49-F238E27FC236}">
                      <a16:creationId xmlns:a16="http://schemas.microsoft.com/office/drawing/2014/main" id="{FAF53ADB-3810-4444-92C9-BB6A99A9D6F6}"/>
                    </a:ext>
                  </a:extLst>
                </p:cNvPr>
                <p:cNvSpPr/>
                <p:nvPr/>
              </p:nvSpPr>
              <p:spPr>
                <a:xfrm rot="10800000">
                  <a:off x="8764708" y="3294509"/>
                  <a:ext cx="248252" cy="7091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2" name="楕円 22">
                <a:extLst>
                  <a:ext uri="{FF2B5EF4-FFF2-40B4-BE49-F238E27FC236}">
                    <a16:creationId xmlns:a16="http://schemas.microsoft.com/office/drawing/2014/main" id="{624DFB3C-8945-4612-9081-9DDE102ABEC6}"/>
                  </a:ext>
                </a:extLst>
              </p:cNvPr>
              <p:cNvSpPr/>
              <p:nvPr/>
            </p:nvSpPr>
            <p:spPr>
              <a:xfrm>
                <a:off x="5304678" y="41475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2">
                <a:extLst>
                  <a:ext uri="{FF2B5EF4-FFF2-40B4-BE49-F238E27FC236}">
                    <a16:creationId xmlns:a16="http://schemas.microsoft.com/office/drawing/2014/main" id="{9776C5F4-DFF8-4359-8CB8-81CD05555754}"/>
                  </a:ext>
                </a:extLst>
              </p:cNvPr>
              <p:cNvSpPr/>
              <p:nvPr/>
            </p:nvSpPr>
            <p:spPr>
              <a:xfrm>
                <a:off x="5043403" y="39925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2">
                <a:extLst>
                  <a:ext uri="{FF2B5EF4-FFF2-40B4-BE49-F238E27FC236}">
                    <a16:creationId xmlns:a16="http://schemas.microsoft.com/office/drawing/2014/main" id="{246E6285-7D82-4FF9-971B-9411671A4C23}"/>
                  </a:ext>
                </a:extLst>
              </p:cNvPr>
              <p:cNvSpPr/>
              <p:nvPr/>
            </p:nvSpPr>
            <p:spPr>
              <a:xfrm>
                <a:off x="4452853" y="42338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BA5D059B-051F-48DE-B052-FC99553FB127}"/>
                </a:ext>
              </a:extLst>
            </p:cNvPr>
            <p:cNvGrpSpPr/>
            <p:nvPr/>
          </p:nvGrpSpPr>
          <p:grpSpPr>
            <a:xfrm>
              <a:off x="4948042" y="4851918"/>
              <a:ext cx="731445" cy="1374840"/>
              <a:chOff x="-228365" y="3859024"/>
              <a:chExt cx="731445" cy="1374840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737F68D0-E631-41CF-B4C4-01E85C50375A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E33D8882-C11E-45AE-B5DD-27F718E22BEA}"/>
                  </a:ext>
                </a:extLst>
              </p:cNvPr>
              <p:cNvSpPr/>
              <p:nvPr/>
            </p:nvSpPr>
            <p:spPr>
              <a:xfrm rot="10014714">
                <a:off x="76391" y="3859024"/>
                <a:ext cx="426689" cy="1325502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502">
                    <a:moveTo>
                      <a:pt x="215681" y="1324165"/>
                    </a:moveTo>
                    <a:cubicBezTo>
                      <a:pt x="196659" y="1322748"/>
                      <a:pt x="182194" y="1303085"/>
                      <a:pt x="183374" y="1280247"/>
                    </a:cubicBezTo>
                    <a:lnTo>
                      <a:pt x="190569" y="1141007"/>
                    </a:lnTo>
                    <a:lnTo>
                      <a:pt x="177908" y="1138228"/>
                    </a:lnTo>
                    <a:lnTo>
                      <a:pt x="162898" y="1231389"/>
                    </a:lnTo>
                    <a:cubicBezTo>
                      <a:pt x="159279" y="1253855"/>
                      <a:pt x="141174" y="1268545"/>
                      <a:pt x="122461" y="1264199"/>
                    </a:cubicBezTo>
                    <a:cubicBezTo>
                      <a:pt x="103748" y="1259854"/>
                      <a:pt x="91513" y="1238117"/>
                      <a:pt x="95133" y="1215651"/>
                    </a:cubicBezTo>
                    <a:lnTo>
                      <a:pt x="115359" y="1090122"/>
                    </a:lnTo>
                    <a:cubicBezTo>
                      <a:pt x="115301" y="1068107"/>
                      <a:pt x="115243" y="1046091"/>
                      <a:pt x="115185" y="1024076"/>
                    </a:cubicBezTo>
                    <a:lnTo>
                      <a:pt x="110896" y="1028004"/>
                    </a:lnTo>
                    <a:lnTo>
                      <a:pt x="81713" y="1092715"/>
                    </a:lnTo>
                    <a:cubicBezTo>
                      <a:pt x="70281" y="1118064"/>
                      <a:pt x="43897" y="1127487"/>
                      <a:pt x="22783" y="1113762"/>
                    </a:cubicBezTo>
                    <a:cubicBezTo>
                      <a:pt x="1669" y="1100037"/>
                      <a:pt x="-6180" y="1068362"/>
                      <a:pt x="5252" y="1043013"/>
                    </a:cubicBezTo>
                    <a:lnTo>
                      <a:pt x="36010" y="974809"/>
                    </a:lnTo>
                    <a:cubicBezTo>
                      <a:pt x="38868" y="968471"/>
                      <a:pt x="42661" y="963129"/>
                      <a:pt x="47072" y="958896"/>
                    </a:cubicBezTo>
                    <a:lnTo>
                      <a:pt x="61737" y="938602"/>
                    </a:lnTo>
                    <a:lnTo>
                      <a:pt x="134656" y="838020"/>
                    </a:lnTo>
                    <a:lnTo>
                      <a:pt x="137960" y="834993"/>
                    </a:lnTo>
                    <a:lnTo>
                      <a:pt x="150451" y="809439"/>
                    </a:lnTo>
                    <a:lnTo>
                      <a:pt x="176367" y="785337"/>
                    </a:lnTo>
                    <a:lnTo>
                      <a:pt x="132421" y="127773"/>
                    </a:lnTo>
                    <a:cubicBezTo>
                      <a:pt x="129253" y="59866"/>
                      <a:pt x="172023" y="2702"/>
                      <a:pt x="227950" y="92"/>
                    </a:cubicBezTo>
                    <a:cubicBezTo>
                      <a:pt x="283878" y="-2517"/>
                      <a:pt x="331785" y="50417"/>
                      <a:pt x="334954" y="118323"/>
                    </a:cubicBezTo>
                    <a:lnTo>
                      <a:pt x="333121" y="776961"/>
                    </a:lnTo>
                    <a:lnTo>
                      <a:pt x="368044" y="809439"/>
                    </a:lnTo>
                    <a:cubicBezTo>
                      <a:pt x="389990" y="839712"/>
                      <a:pt x="403564" y="881532"/>
                      <a:pt x="403564" y="927726"/>
                    </a:cubicBezTo>
                    <a:lnTo>
                      <a:pt x="403564" y="1083737"/>
                    </a:lnTo>
                    <a:lnTo>
                      <a:pt x="425819" y="1191683"/>
                    </a:lnTo>
                    <a:cubicBezTo>
                      <a:pt x="429732" y="1210665"/>
                      <a:pt x="420087" y="1229861"/>
                      <a:pt x="404277" y="1234559"/>
                    </a:cubicBezTo>
                    <a:cubicBezTo>
                      <a:pt x="388467" y="1239257"/>
                      <a:pt x="372478" y="1227678"/>
                      <a:pt x="368565" y="1208697"/>
                    </a:cubicBezTo>
                    <a:lnTo>
                      <a:pt x="353193" y="1134132"/>
                    </a:lnTo>
                    <a:lnTo>
                      <a:pt x="341370" y="1138736"/>
                    </a:lnTo>
                    <a:lnTo>
                      <a:pt x="339358" y="1139136"/>
                    </a:lnTo>
                    <a:lnTo>
                      <a:pt x="350052" y="1280315"/>
                    </a:lnTo>
                    <a:cubicBezTo>
                      <a:pt x="351778" y="1303103"/>
                      <a:pt x="337791" y="1323257"/>
                      <a:pt x="318810" y="1325330"/>
                    </a:cubicBezTo>
                    <a:cubicBezTo>
                      <a:pt x="299828" y="1327402"/>
                      <a:pt x="283041" y="1310609"/>
                      <a:pt x="281315" y="1287820"/>
                    </a:cubicBezTo>
                    <a:lnTo>
                      <a:pt x="270706" y="1147766"/>
                    </a:lnTo>
                    <a:lnTo>
                      <a:pt x="259334" y="1148533"/>
                    </a:lnTo>
                    <a:lnTo>
                      <a:pt x="252263" y="1285377"/>
                    </a:lnTo>
                    <a:cubicBezTo>
                      <a:pt x="251083" y="1308216"/>
                      <a:pt x="234705" y="1325582"/>
                      <a:pt x="215681" y="132416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片側の 2 つの角を丸めた四角形 92">
                <a:extLst>
                  <a:ext uri="{FF2B5EF4-FFF2-40B4-BE49-F238E27FC236}">
                    <a16:creationId xmlns:a16="http://schemas.microsoft.com/office/drawing/2014/main" id="{34A304CC-7A75-41A1-A975-A081CB52571B}"/>
                  </a:ext>
                </a:extLst>
              </p:cNvPr>
              <p:cNvSpPr/>
              <p:nvPr/>
            </p:nvSpPr>
            <p:spPr>
              <a:xfrm rot="9854429" flipH="1">
                <a:off x="221329" y="4562177"/>
                <a:ext cx="252200" cy="671687"/>
              </a:xfrm>
              <a:custGeom>
                <a:avLst/>
                <a:gdLst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67506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46697 w 252200"/>
                  <a:gd name="connsiteY6" fmla="*/ 66518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35336 w 252200"/>
                  <a:gd name="connsiteY5" fmla="*/ 671687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35336 w 252200"/>
                  <a:gd name="connsiteY4" fmla="*/ 671687 h 675061"/>
                  <a:gd name="connsiteX5" fmla="*/ 0 w 252200"/>
                  <a:gd name="connsiteY5" fmla="*/ 126100 h 675061"/>
                  <a:gd name="connsiteX6" fmla="*/ 126100 w 252200"/>
                  <a:gd name="connsiteY6" fmla="*/ 0 h 675061"/>
                  <a:gd name="connsiteX0" fmla="*/ 126100 w 252200"/>
                  <a:gd name="connsiteY0" fmla="*/ 0 h 681098"/>
                  <a:gd name="connsiteX1" fmla="*/ 126100 w 252200"/>
                  <a:gd name="connsiteY1" fmla="*/ 0 h 681098"/>
                  <a:gd name="connsiteX2" fmla="*/ 252200 w 252200"/>
                  <a:gd name="connsiteY2" fmla="*/ 126100 h 681098"/>
                  <a:gd name="connsiteX3" fmla="*/ 230810 w 252200"/>
                  <a:gd name="connsiteY3" fmla="*/ 681098 h 681098"/>
                  <a:gd name="connsiteX4" fmla="*/ 35336 w 252200"/>
                  <a:gd name="connsiteY4" fmla="*/ 671687 h 681098"/>
                  <a:gd name="connsiteX5" fmla="*/ 0 w 252200"/>
                  <a:gd name="connsiteY5" fmla="*/ 126100 h 681098"/>
                  <a:gd name="connsiteX6" fmla="*/ 126100 w 252200"/>
                  <a:gd name="connsiteY6" fmla="*/ 0 h 681098"/>
                  <a:gd name="connsiteX0" fmla="*/ 126100 w 252200"/>
                  <a:gd name="connsiteY0" fmla="*/ 0 h 671687"/>
                  <a:gd name="connsiteX1" fmla="*/ 126100 w 252200"/>
                  <a:gd name="connsiteY1" fmla="*/ 0 h 671687"/>
                  <a:gd name="connsiteX2" fmla="*/ 252200 w 252200"/>
                  <a:gd name="connsiteY2" fmla="*/ 126100 h 671687"/>
                  <a:gd name="connsiteX3" fmla="*/ 239583 w 252200"/>
                  <a:gd name="connsiteY3" fmla="*/ 665426 h 671687"/>
                  <a:gd name="connsiteX4" fmla="*/ 35336 w 252200"/>
                  <a:gd name="connsiteY4" fmla="*/ 671687 h 671687"/>
                  <a:gd name="connsiteX5" fmla="*/ 0 w 252200"/>
                  <a:gd name="connsiteY5" fmla="*/ 126100 h 671687"/>
                  <a:gd name="connsiteX6" fmla="*/ 126100 w 252200"/>
                  <a:gd name="connsiteY6" fmla="*/ 0 h 671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200" h="671687">
                    <a:moveTo>
                      <a:pt x="126100" y="0"/>
                    </a:moveTo>
                    <a:lnTo>
                      <a:pt x="126100" y="0"/>
                    </a:lnTo>
                    <a:cubicBezTo>
                      <a:pt x="195743" y="0"/>
                      <a:pt x="252200" y="56457"/>
                      <a:pt x="252200" y="126100"/>
                    </a:cubicBezTo>
                    <a:lnTo>
                      <a:pt x="239583" y="665426"/>
                    </a:lnTo>
                    <a:lnTo>
                      <a:pt x="35336" y="671687"/>
                    </a:lnTo>
                    <a:lnTo>
                      <a:pt x="0" y="126100"/>
                    </a:lnTo>
                    <a:cubicBezTo>
                      <a:pt x="0" y="56457"/>
                      <a:pt x="56457" y="0"/>
                      <a:pt x="126100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5C161E01-FAE0-4509-ACD4-8D9F22EDC318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811472C8-B193-40A9-853B-CE6526C79EC3}"/>
              </a:ext>
            </a:extLst>
          </p:cNvPr>
          <p:cNvGrpSpPr/>
          <p:nvPr/>
        </p:nvGrpSpPr>
        <p:grpSpPr>
          <a:xfrm>
            <a:off x="7339193" y="3773166"/>
            <a:ext cx="1900791" cy="2677754"/>
            <a:chOff x="7339193" y="3773166"/>
            <a:chExt cx="1900791" cy="2677754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A4738467-8D66-4824-A4CF-6AD7CF5FDEE5}"/>
                </a:ext>
              </a:extLst>
            </p:cNvPr>
            <p:cNvGrpSpPr/>
            <p:nvPr/>
          </p:nvGrpSpPr>
          <p:grpSpPr>
            <a:xfrm>
              <a:off x="7339193" y="3773166"/>
              <a:ext cx="1900791" cy="2677754"/>
              <a:chOff x="7339193" y="3773166"/>
              <a:chExt cx="1900791" cy="2677754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911FA678-5F23-403C-BBD9-9AABF43F205B}"/>
                  </a:ext>
                </a:extLst>
              </p:cNvPr>
              <p:cNvGrpSpPr/>
              <p:nvPr/>
            </p:nvGrpSpPr>
            <p:grpSpPr>
              <a:xfrm>
                <a:off x="8158608" y="3773166"/>
                <a:ext cx="1081376" cy="1081375"/>
                <a:chOff x="7992839" y="2840930"/>
                <a:chExt cx="927476" cy="927475"/>
              </a:xfrm>
            </p:grpSpPr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BDB8579C-1C77-4114-8843-3D3CF0069C28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632F1B78-25C5-4821-9C9F-E95D85C9E9D3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A906A3E3-49D3-49CB-BAAB-403A3CA40BD3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294880C9-CF9E-4313-8873-B2D34420F9DD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EF328F3E-B9AB-46A8-9F47-CDDD72C9E64C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片側の 2 つの角を丸めた四角形 144">
                  <a:extLst>
                    <a:ext uri="{FF2B5EF4-FFF2-40B4-BE49-F238E27FC236}">
                      <a16:creationId xmlns:a16="http://schemas.microsoft.com/office/drawing/2014/main" id="{763626B2-FF51-46A5-A179-C62567AD3D6E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81A49484-2FE3-4B48-B08D-F9AD29681B24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04D6291A-1D71-4CB9-9CF4-FB73AB312371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C6AFA7F9-1DD1-4FAE-BD07-A60D0704D7D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963FD673-D1F1-4EAF-A48C-5801CBC3162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91361168-156E-45BF-BD2E-4F614498E928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84" name="グループ化 283">
                    <a:extLst>
                      <a:ext uri="{FF2B5EF4-FFF2-40B4-BE49-F238E27FC236}">
                        <a16:creationId xmlns:a16="http://schemas.microsoft.com/office/drawing/2014/main" id="{F854B5C9-B9D2-4BC1-B25B-E400D5F6E97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9" name="円/楕円 514">
                      <a:extLst>
                        <a:ext uri="{FF2B5EF4-FFF2-40B4-BE49-F238E27FC236}">
                          <a16:creationId xmlns:a16="http://schemas.microsoft.com/office/drawing/2014/main" id="{D7E9327C-3515-4902-BFB2-DE8B9990F6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0" name="円/楕円 515">
                      <a:extLst>
                        <a:ext uri="{FF2B5EF4-FFF2-40B4-BE49-F238E27FC236}">
                          <a16:creationId xmlns:a16="http://schemas.microsoft.com/office/drawing/2014/main" id="{59DB9204-C995-44B7-99E9-4889A175A2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5F345BAA-5997-4CB2-A622-E6DF5EBD1EB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7" name="円/楕円 512">
                      <a:extLst>
                        <a:ext uri="{FF2B5EF4-FFF2-40B4-BE49-F238E27FC236}">
                          <a16:creationId xmlns:a16="http://schemas.microsoft.com/office/drawing/2014/main" id="{884E43B0-C055-4C48-950F-1752FAF081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8" name="円/楕円 513">
                      <a:extLst>
                        <a:ext uri="{FF2B5EF4-FFF2-40B4-BE49-F238E27FC236}">
                          <a16:creationId xmlns:a16="http://schemas.microsoft.com/office/drawing/2014/main" id="{A316D1A9-4145-428F-A922-4EA80D0606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6" name="円/楕円 511">
                    <a:extLst>
                      <a:ext uri="{FF2B5EF4-FFF2-40B4-BE49-F238E27FC236}">
                        <a16:creationId xmlns:a16="http://schemas.microsoft.com/office/drawing/2014/main" id="{A80A8B2E-6A10-46A2-B0C4-C56B25C3029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6" name="円/楕円 503">
                  <a:extLst>
                    <a:ext uri="{FF2B5EF4-FFF2-40B4-BE49-F238E27FC236}">
                      <a16:creationId xmlns:a16="http://schemas.microsoft.com/office/drawing/2014/main" id="{58F866EF-7DF3-4882-ADDA-F9C2B8D388F9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7" name="円/楕円 504">
                  <a:extLst>
                    <a:ext uri="{FF2B5EF4-FFF2-40B4-BE49-F238E27FC236}">
                      <a16:creationId xmlns:a16="http://schemas.microsoft.com/office/drawing/2014/main" id="{CF51EE42-3206-4C0E-B936-5675F8C9C50A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8" name="円/楕円 505">
                  <a:extLst>
                    <a:ext uri="{FF2B5EF4-FFF2-40B4-BE49-F238E27FC236}">
                      <a16:creationId xmlns:a16="http://schemas.microsoft.com/office/drawing/2014/main" id="{A7922A8B-2F11-4918-83A6-7108BA8D066B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円/楕円 507">
                  <a:extLst>
                    <a:ext uri="{FF2B5EF4-FFF2-40B4-BE49-F238E27FC236}">
                      <a16:creationId xmlns:a16="http://schemas.microsoft.com/office/drawing/2014/main" id="{D1820F4B-695E-4375-A1FE-CD339FDB9076}"/>
                    </a:ext>
                  </a:extLst>
                </p:cNvPr>
                <p:cNvSpPr/>
                <p:nvPr/>
              </p:nvSpPr>
              <p:spPr>
                <a:xfrm>
                  <a:off x="5441914" y="2837449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0" name="円/楕円 508">
                  <a:extLst>
                    <a:ext uri="{FF2B5EF4-FFF2-40B4-BE49-F238E27FC236}">
                      <a16:creationId xmlns:a16="http://schemas.microsoft.com/office/drawing/2014/main" id="{5B1AD563-6339-4F84-84EF-188EBFFE54FE}"/>
                    </a:ext>
                  </a:extLst>
                </p:cNvPr>
                <p:cNvSpPr/>
                <p:nvPr/>
              </p:nvSpPr>
              <p:spPr>
                <a:xfrm>
                  <a:off x="6029855" y="2837449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E88B091C-41EC-42FD-96F5-014F9D9FAA8F}"/>
                    </a:ext>
                  </a:extLst>
                </p:cNvPr>
                <p:cNvSpPr/>
                <p:nvPr/>
              </p:nvSpPr>
              <p:spPr>
                <a:xfrm rot="153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月 281">
                  <a:extLst>
                    <a:ext uri="{FF2B5EF4-FFF2-40B4-BE49-F238E27FC236}">
                      <a16:creationId xmlns:a16="http://schemas.microsoft.com/office/drawing/2014/main" id="{FDDF8299-42FF-4076-95D6-830DD6044982}"/>
                    </a:ext>
                  </a:extLst>
                </p:cNvPr>
                <p:cNvSpPr/>
                <p:nvPr/>
              </p:nvSpPr>
              <p:spPr>
                <a:xfrm rot="171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円/楕円 638">
                  <a:extLst>
                    <a:ext uri="{FF2B5EF4-FFF2-40B4-BE49-F238E27FC236}">
                      <a16:creationId xmlns:a16="http://schemas.microsoft.com/office/drawing/2014/main" id="{2332E998-0A76-4686-820D-8C4D19FA6198}"/>
                    </a:ext>
                  </a:extLst>
                </p:cNvPr>
                <p:cNvSpPr/>
                <p:nvPr/>
              </p:nvSpPr>
              <p:spPr>
                <a:xfrm rot="10800000">
                  <a:off x="5573829" y="3262672"/>
                  <a:ext cx="411886" cy="7602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1" name="楕円 22">
                <a:extLst>
                  <a:ext uri="{FF2B5EF4-FFF2-40B4-BE49-F238E27FC236}">
                    <a16:creationId xmlns:a16="http://schemas.microsoft.com/office/drawing/2014/main" id="{8B943196-AB79-4AD6-B9B8-D185C228FD52}"/>
                  </a:ext>
                </a:extLst>
              </p:cNvPr>
              <p:cNvSpPr/>
              <p:nvPr/>
            </p:nvSpPr>
            <p:spPr>
              <a:xfrm>
                <a:off x="8327278" y="41285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2">
                <a:extLst>
                  <a:ext uri="{FF2B5EF4-FFF2-40B4-BE49-F238E27FC236}">
                    <a16:creationId xmlns:a16="http://schemas.microsoft.com/office/drawing/2014/main" id="{AA31EB3C-DC76-4AC6-BA80-95C683BE2602}"/>
                  </a:ext>
                </a:extLst>
              </p:cNvPr>
              <p:cNvSpPr/>
              <p:nvPr/>
            </p:nvSpPr>
            <p:spPr>
              <a:xfrm>
                <a:off x="8066003" y="39735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2">
                <a:extLst>
                  <a:ext uri="{FF2B5EF4-FFF2-40B4-BE49-F238E27FC236}">
                    <a16:creationId xmlns:a16="http://schemas.microsoft.com/office/drawing/2014/main" id="{0F708179-5378-4596-8C55-3012FE6F1B28}"/>
                  </a:ext>
                </a:extLst>
              </p:cNvPr>
              <p:cNvSpPr/>
              <p:nvPr/>
            </p:nvSpPr>
            <p:spPr>
              <a:xfrm>
                <a:off x="7475453" y="42148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8956AA41-5547-4D38-B11C-FD8AB0F4992C}"/>
                </a:ext>
              </a:extLst>
            </p:cNvPr>
            <p:cNvGrpSpPr/>
            <p:nvPr/>
          </p:nvGrpSpPr>
          <p:grpSpPr>
            <a:xfrm>
              <a:off x="7989692" y="4851918"/>
              <a:ext cx="731445" cy="1325502"/>
              <a:chOff x="-228365" y="3859024"/>
              <a:chExt cx="731445" cy="1325502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C2703447-D868-4030-B264-0F2607535313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35D791B0-D057-42CA-9894-55193D0EE778}"/>
                  </a:ext>
                </a:extLst>
              </p:cNvPr>
              <p:cNvSpPr/>
              <p:nvPr/>
            </p:nvSpPr>
            <p:spPr>
              <a:xfrm rot="10014714">
                <a:off x="76391" y="3859024"/>
                <a:ext cx="426689" cy="1325502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502">
                    <a:moveTo>
                      <a:pt x="215681" y="1324165"/>
                    </a:moveTo>
                    <a:cubicBezTo>
                      <a:pt x="196659" y="1322748"/>
                      <a:pt x="182194" y="1303085"/>
                      <a:pt x="183374" y="1280247"/>
                    </a:cubicBezTo>
                    <a:lnTo>
                      <a:pt x="190569" y="1141007"/>
                    </a:lnTo>
                    <a:lnTo>
                      <a:pt x="177908" y="1138228"/>
                    </a:lnTo>
                    <a:lnTo>
                      <a:pt x="162898" y="1231389"/>
                    </a:lnTo>
                    <a:cubicBezTo>
                      <a:pt x="159279" y="1253855"/>
                      <a:pt x="141174" y="1268545"/>
                      <a:pt x="122461" y="1264199"/>
                    </a:cubicBezTo>
                    <a:cubicBezTo>
                      <a:pt x="103748" y="1259854"/>
                      <a:pt x="91513" y="1238117"/>
                      <a:pt x="95133" y="1215651"/>
                    </a:cubicBezTo>
                    <a:lnTo>
                      <a:pt x="115359" y="1090122"/>
                    </a:lnTo>
                    <a:cubicBezTo>
                      <a:pt x="115301" y="1068107"/>
                      <a:pt x="115243" y="1046091"/>
                      <a:pt x="115185" y="1024076"/>
                    </a:cubicBezTo>
                    <a:lnTo>
                      <a:pt x="110896" y="1028004"/>
                    </a:lnTo>
                    <a:lnTo>
                      <a:pt x="81713" y="1092715"/>
                    </a:lnTo>
                    <a:cubicBezTo>
                      <a:pt x="70281" y="1118064"/>
                      <a:pt x="43897" y="1127487"/>
                      <a:pt x="22783" y="1113762"/>
                    </a:cubicBezTo>
                    <a:cubicBezTo>
                      <a:pt x="1669" y="1100037"/>
                      <a:pt x="-6180" y="1068362"/>
                      <a:pt x="5252" y="1043013"/>
                    </a:cubicBezTo>
                    <a:lnTo>
                      <a:pt x="36010" y="974809"/>
                    </a:lnTo>
                    <a:cubicBezTo>
                      <a:pt x="38868" y="968471"/>
                      <a:pt x="42661" y="963129"/>
                      <a:pt x="47072" y="958896"/>
                    </a:cubicBezTo>
                    <a:lnTo>
                      <a:pt x="61737" y="938602"/>
                    </a:lnTo>
                    <a:lnTo>
                      <a:pt x="134656" y="838020"/>
                    </a:lnTo>
                    <a:lnTo>
                      <a:pt x="137960" y="834993"/>
                    </a:lnTo>
                    <a:lnTo>
                      <a:pt x="150451" y="809439"/>
                    </a:lnTo>
                    <a:lnTo>
                      <a:pt x="176367" y="785337"/>
                    </a:lnTo>
                    <a:lnTo>
                      <a:pt x="132421" y="127773"/>
                    </a:lnTo>
                    <a:cubicBezTo>
                      <a:pt x="129253" y="59866"/>
                      <a:pt x="172023" y="2702"/>
                      <a:pt x="227950" y="92"/>
                    </a:cubicBezTo>
                    <a:cubicBezTo>
                      <a:pt x="283878" y="-2517"/>
                      <a:pt x="331785" y="50417"/>
                      <a:pt x="334954" y="118323"/>
                    </a:cubicBezTo>
                    <a:lnTo>
                      <a:pt x="333121" y="776961"/>
                    </a:lnTo>
                    <a:lnTo>
                      <a:pt x="368044" y="809439"/>
                    </a:lnTo>
                    <a:cubicBezTo>
                      <a:pt x="389990" y="839712"/>
                      <a:pt x="403564" y="881532"/>
                      <a:pt x="403564" y="927726"/>
                    </a:cubicBezTo>
                    <a:lnTo>
                      <a:pt x="403564" y="1083737"/>
                    </a:lnTo>
                    <a:lnTo>
                      <a:pt x="425819" y="1191683"/>
                    </a:lnTo>
                    <a:cubicBezTo>
                      <a:pt x="429732" y="1210665"/>
                      <a:pt x="420087" y="1229861"/>
                      <a:pt x="404277" y="1234559"/>
                    </a:cubicBezTo>
                    <a:cubicBezTo>
                      <a:pt x="388467" y="1239257"/>
                      <a:pt x="372478" y="1227678"/>
                      <a:pt x="368565" y="1208697"/>
                    </a:cubicBezTo>
                    <a:lnTo>
                      <a:pt x="353193" y="1134132"/>
                    </a:lnTo>
                    <a:lnTo>
                      <a:pt x="341370" y="1138736"/>
                    </a:lnTo>
                    <a:lnTo>
                      <a:pt x="339358" y="1139136"/>
                    </a:lnTo>
                    <a:lnTo>
                      <a:pt x="350052" y="1280315"/>
                    </a:lnTo>
                    <a:cubicBezTo>
                      <a:pt x="351778" y="1303103"/>
                      <a:pt x="337791" y="1323257"/>
                      <a:pt x="318810" y="1325330"/>
                    </a:cubicBezTo>
                    <a:cubicBezTo>
                      <a:pt x="299828" y="1327402"/>
                      <a:pt x="283041" y="1310609"/>
                      <a:pt x="281315" y="1287820"/>
                    </a:cubicBezTo>
                    <a:lnTo>
                      <a:pt x="270706" y="1147766"/>
                    </a:lnTo>
                    <a:lnTo>
                      <a:pt x="259334" y="1148533"/>
                    </a:lnTo>
                    <a:lnTo>
                      <a:pt x="252263" y="1285377"/>
                    </a:lnTo>
                    <a:cubicBezTo>
                      <a:pt x="251083" y="1308216"/>
                      <a:pt x="234705" y="1325582"/>
                      <a:pt x="215681" y="13241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ADB0C2B-4F65-405F-A0F1-BF1CBCF339AE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9E5BDE7-53BA-441B-933A-BEB3B9BFA0B2}"/>
              </a:ext>
            </a:extLst>
          </p:cNvPr>
          <p:cNvGrpSpPr/>
          <p:nvPr/>
        </p:nvGrpSpPr>
        <p:grpSpPr>
          <a:xfrm>
            <a:off x="7044090" y="596593"/>
            <a:ext cx="2195894" cy="2939539"/>
            <a:chOff x="7044090" y="596593"/>
            <a:chExt cx="2195894" cy="293953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4672AAA-862C-49AB-B13F-BE38F062927E}"/>
                </a:ext>
              </a:extLst>
            </p:cNvPr>
            <p:cNvGrpSpPr/>
            <p:nvPr/>
          </p:nvGrpSpPr>
          <p:grpSpPr>
            <a:xfrm>
              <a:off x="7044090" y="596593"/>
              <a:ext cx="2195894" cy="2939539"/>
              <a:chOff x="7044090" y="596593"/>
              <a:chExt cx="2195894" cy="2939539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6262DB4D-EB65-4E38-AA6D-5D586BA47E54}"/>
                  </a:ext>
                </a:extLst>
              </p:cNvPr>
              <p:cNvGrpSpPr/>
              <p:nvPr/>
            </p:nvGrpSpPr>
            <p:grpSpPr>
              <a:xfrm>
                <a:off x="8158608" y="866064"/>
                <a:ext cx="1081376" cy="1081375"/>
                <a:chOff x="7992839" y="2840930"/>
                <a:chExt cx="927476" cy="927475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2B214C7B-1EAB-4333-8642-BDBFE346D4DF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77C49C59-BF28-4F78-A38E-D3636F7AF040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4D609DE8-68CB-4BC9-8970-DD776E42E2C5}"/>
                  </a:ext>
                </a:extLst>
              </p:cNvPr>
              <p:cNvGrpSpPr/>
              <p:nvPr/>
            </p:nvGrpSpPr>
            <p:grpSpPr>
              <a:xfrm>
                <a:off x="7183844" y="1926359"/>
                <a:ext cx="1356726" cy="1609773"/>
                <a:chOff x="7183844" y="1926359"/>
                <a:chExt cx="1356726" cy="1609773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6BF6C143-C029-491F-940F-775D8A036D6A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9FC25A1D-9DBC-41E5-83F8-FE6E5089D341}"/>
                    </a:ext>
                  </a:extLst>
                </p:cNvPr>
                <p:cNvSpPr/>
                <p:nvPr/>
              </p:nvSpPr>
              <p:spPr>
                <a:xfrm>
                  <a:off x="7183844" y="2275194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" name="片側の 2 つの角を丸めた四角形 144">
                  <a:extLst>
                    <a:ext uri="{FF2B5EF4-FFF2-40B4-BE49-F238E27FC236}">
                      <a16:creationId xmlns:a16="http://schemas.microsoft.com/office/drawing/2014/main" id="{6251FCE3-ABF1-4644-A769-24FCC5701AE5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E1A3CFC7-A88C-4B31-BC76-4EE71AD027F8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50" name="台形 49">
                    <a:extLst>
                      <a:ext uri="{FF2B5EF4-FFF2-40B4-BE49-F238E27FC236}">
                        <a16:creationId xmlns:a16="http://schemas.microsoft.com/office/drawing/2014/main" id="{94455152-81DB-4A5F-B38D-F4E1657ECD6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" name="台形 50">
                    <a:extLst>
                      <a:ext uri="{FF2B5EF4-FFF2-40B4-BE49-F238E27FC236}">
                        <a16:creationId xmlns:a16="http://schemas.microsoft.com/office/drawing/2014/main" id="{3404CE45-C260-4249-9645-97A8ACB8D0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" name="台形 731">
                    <a:extLst>
                      <a:ext uri="{FF2B5EF4-FFF2-40B4-BE49-F238E27FC236}">
                        <a16:creationId xmlns:a16="http://schemas.microsoft.com/office/drawing/2014/main" id="{0186CDAF-EA5D-4DB4-8796-D209AB7D0390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3" name="グループ化 52">
                    <a:extLst>
                      <a:ext uri="{FF2B5EF4-FFF2-40B4-BE49-F238E27FC236}">
                        <a16:creationId xmlns:a16="http://schemas.microsoft.com/office/drawing/2014/main" id="{82F48E57-160B-4700-834B-6A643333ECD3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54" name="平行四辺形 53">
                      <a:extLst>
                        <a:ext uri="{FF2B5EF4-FFF2-40B4-BE49-F238E27FC236}">
                          <a16:creationId xmlns:a16="http://schemas.microsoft.com/office/drawing/2014/main" id="{A759226F-F8CB-4745-84CC-D925C507D2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5" name="平行四辺形 54">
                      <a:extLst>
                        <a:ext uri="{FF2B5EF4-FFF2-40B4-BE49-F238E27FC236}">
                          <a16:creationId xmlns:a16="http://schemas.microsoft.com/office/drawing/2014/main" id="{A4C9617C-F7E3-4673-86BF-012BE825C5A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60FC497D-7CAD-4B47-872A-354A41369320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" name="平行四辺形 19">
                  <a:extLst>
                    <a:ext uri="{FF2B5EF4-FFF2-40B4-BE49-F238E27FC236}">
                      <a16:creationId xmlns:a16="http://schemas.microsoft.com/office/drawing/2014/main" id="{57881BBD-5BEA-4147-B2E6-B75BE0DDD090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平行四辺形 19">
                  <a:extLst>
                    <a:ext uri="{FF2B5EF4-FFF2-40B4-BE49-F238E27FC236}">
                      <a16:creationId xmlns:a16="http://schemas.microsoft.com/office/drawing/2014/main" id="{63BFAF68-32DF-453B-B44C-C114BFD72AE6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704CDA9C-265B-49BC-85C3-2C9912FC8FE7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1AEEFE52-19B0-4477-9CA3-3FA857902B6C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CD8C1088-2866-445E-A2F9-11A54C9507C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1" name="円/楕円 536">
                      <a:extLst>
                        <a:ext uri="{FF2B5EF4-FFF2-40B4-BE49-F238E27FC236}">
                          <a16:creationId xmlns:a16="http://schemas.microsoft.com/office/drawing/2014/main" id="{3F7381F3-70FF-47A4-AAFB-48832F0F37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537">
                      <a:extLst>
                        <a:ext uri="{FF2B5EF4-FFF2-40B4-BE49-F238E27FC236}">
                          <a16:creationId xmlns:a16="http://schemas.microsoft.com/office/drawing/2014/main" id="{40CD5F41-346F-4AAE-AAA5-8C6AAE08F6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7" name="グループ化 36">
                    <a:extLst>
                      <a:ext uri="{FF2B5EF4-FFF2-40B4-BE49-F238E27FC236}">
                        <a16:creationId xmlns:a16="http://schemas.microsoft.com/office/drawing/2014/main" id="{F40025C8-AC47-45A2-A091-18C9FAD4443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39" name="円/楕円 534">
                      <a:extLst>
                        <a:ext uri="{FF2B5EF4-FFF2-40B4-BE49-F238E27FC236}">
                          <a16:creationId xmlns:a16="http://schemas.microsoft.com/office/drawing/2014/main" id="{FADF59A6-1982-46E2-839E-8ED5B3C85D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" name="円/楕円 535">
                      <a:extLst>
                        <a:ext uri="{FF2B5EF4-FFF2-40B4-BE49-F238E27FC236}">
                          <a16:creationId xmlns:a16="http://schemas.microsoft.com/office/drawing/2014/main" id="{3C586374-AD9E-4E81-A08F-34877BBC5C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8" name="円/楕円 533">
                    <a:extLst>
                      <a:ext uri="{FF2B5EF4-FFF2-40B4-BE49-F238E27FC236}">
                        <a16:creationId xmlns:a16="http://schemas.microsoft.com/office/drawing/2014/main" id="{3AED340E-67F3-4446-AEF0-69BD03298684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1092A5F5-13EB-45B7-BB9C-D81FD348F10D}"/>
                    </a:ext>
                  </a:extLst>
                </p:cNvPr>
                <p:cNvSpPr/>
                <p:nvPr/>
              </p:nvSpPr>
              <p:spPr>
                <a:xfrm rot="20700000">
                  <a:off x="8529543" y="1029708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4CE156C6-B272-4600-9D35-2D091E9004C9}"/>
                    </a:ext>
                  </a:extLst>
                </p:cNvPr>
                <p:cNvSpPr/>
                <p:nvPr/>
              </p:nvSpPr>
              <p:spPr>
                <a:xfrm rot="900000">
                  <a:off x="9081993" y="1029708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4B18ED93-2B11-48AE-B1B2-F5E87BE52C09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35EA8C7D-2A83-4BC9-8CAE-810E8DAC0D02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3C5EDC6F-3E38-4A3B-A32F-E3AFA5A2C95F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2B8EB4C0-F815-4E5B-AE7A-5D689A9F9616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3AF34931-C6E8-42E1-8A14-EA0887BEC685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9AF4457A-7CCA-4CD1-B83C-ECB2A19A62A2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969BBEA1-3A1B-4F4F-8797-31FD643D2289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" name="四角形: 角を丸くする 33">
                    <a:extLst>
                      <a:ext uri="{FF2B5EF4-FFF2-40B4-BE49-F238E27FC236}">
                        <a16:creationId xmlns:a16="http://schemas.microsoft.com/office/drawing/2014/main" id="{17B1A6A8-8FF8-4AFC-8860-D97B1BA6828D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" name="四角形: 角を丸くする 34">
                    <a:extLst>
                      <a:ext uri="{FF2B5EF4-FFF2-40B4-BE49-F238E27FC236}">
                        <a16:creationId xmlns:a16="http://schemas.microsoft.com/office/drawing/2014/main" id="{ACE221AC-AAC1-4B88-8C97-8A315EA55EC8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676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39148485-A05B-44C5-BF06-91BD675A034F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4542B002-6746-43F6-9CE1-12A203030637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74ABF843-90A3-4074-B904-8BE843071AA5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31931381-C249-4DD9-A227-2D3FCE1A4918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676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" name="円/楕円 638">
                  <a:extLst>
                    <a:ext uri="{FF2B5EF4-FFF2-40B4-BE49-F238E27FC236}">
                      <a16:creationId xmlns:a16="http://schemas.microsoft.com/office/drawing/2014/main" id="{B7D1E3F5-E572-4DA4-859A-EFA6E3BE185B}"/>
                    </a:ext>
                  </a:extLst>
                </p:cNvPr>
                <p:cNvSpPr/>
                <p:nvPr/>
              </p:nvSpPr>
              <p:spPr>
                <a:xfrm rot="10800000">
                  <a:off x="8758725" y="1654969"/>
                  <a:ext cx="370988" cy="7646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円/楕円 638">
                  <a:extLst>
                    <a:ext uri="{FF2B5EF4-FFF2-40B4-BE49-F238E27FC236}">
                      <a16:creationId xmlns:a16="http://schemas.microsoft.com/office/drawing/2014/main" id="{1A7B6682-F385-4E3C-AB21-3915369E3128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C5820F63-1A90-47AC-A296-762339005539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" name="楕円 22">
                <a:extLst>
                  <a:ext uri="{FF2B5EF4-FFF2-40B4-BE49-F238E27FC236}">
                    <a16:creationId xmlns:a16="http://schemas.microsoft.com/office/drawing/2014/main" id="{A7CB6CC8-394F-4C2B-ACEC-20F387C1B700}"/>
                  </a:ext>
                </a:extLst>
              </p:cNvPr>
              <p:cNvSpPr/>
              <p:nvPr/>
            </p:nvSpPr>
            <p:spPr>
              <a:xfrm>
                <a:off x="8276478" y="1150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22">
                <a:extLst>
                  <a:ext uri="{FF2B5EF4-FFF2-40B4-BE49-F238E27FC236}">
                    <a16:creationId xmlns:a16="http://schemas.microsoft.com/office/drawing/2014/main" id="{CAA308C5-1C60-4ED8-8146-B28FBEC538DC}"/>
                  </a:ext>
                </a:extLst>
              </p:cNvPr>
              <p:cNvSpPr/>
              <p:nvPr/>
            </p:nvSpPr>
            <p:spPr>
              <a:xfrm>
                <a:off x="8015203" y="995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22">
                <a:extLst>
                  <a:ext uri="{FF2B5EF4-FFF2-40B4-BE49-F238E27FC236}">
                    <a16:creationId xmlns:a16="http://schemas.microsoft.com/office/drawing/2014/main" id="{75CEC4F2-8176-46CE-8781-90724874B0E6}"/>
                  </a:ext>
                </a:extLst>
              </p:cNvPr>
              <p:cNvSpPr/>
              <p:nvPr/>
            </p:nvSpPr>
            <p:spPr>
              <a:xfrm>
                <a:off x="7424653" y="1236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9B8AE2E-75E5-4880-9BDE-7B92D11F5EAA}"/>
                </a:ext>
              </a:extLst>
            </p:cNvPr>
            <p:cNvGrpSpPr/>
            <p:nvPr/>
          </p:nvGrpSpPr>
          <p:grpSpPr>
            <a:xfrm>
              <a:off x="8028271" y="1726273"/>
              <a:ext cx="816349" cy="1594681"/>
              <a:chOff x="6131786" y="1798526"/>
              <a:chExt cx="816349" cy="1594681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7F87E0-A5A7-4BE1-8653-6819AEEAC1B5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EE9042C2-2C69-4876-AEC8-D9C7EB0205B9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52517FFE-0183-4845-996D-CC2FB52E7E7A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7679394F-14B1-4F62-A107-049BA04B5CAE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" name="台形 5">
                <a:extLst>
                  <a:ext uri="{FF2B5EF4-FFF2-40B4-BE49-F238E27FC236}">
                    <a16:creationId xmlns:a16="http://schemas.microsoft.com/office/drawing/2014/main" id="{0AF67CB0-93A1-4E33-B39E-97B19B12C263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片側の 2 つの角を丸めた四角形 92">
                <a:extLst>
                  <a:ext uri="{FF2B5EF4-FFF2-40B4-BE49-F238E27FC236}">
                    <a16:creationId xmlns:a16="http://schemas.microsoft.com/office/drawing/2014/main" id="{DC165344-40D8-40D3-ABA8-772F90A27ABE}"/>
                  </a:ext>
                </a:extLst>
              </p:cNvPr>
              <p:cNvSpPr/>
              <p:nvPr/>
            </p:nvSpPr>
            <p:spPr>
              <a:xfrm rot="9854429" flipH="1">
                <a:off x="6558250" y="2480599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C0942100-DDFF-4C5C-9F25-847888FA6424}"/>
              </a:ext>
            </a:extLst>
          </p:cNvPr>
          <p:cNvGrpSpPr/>
          <p:nvPr/>
        </p:nvGrpSpPr>
        <p:grpSpPr>
          <a:xfrm>
            <a:off x="1361732" y="830100"/>
            <a:ext cx="1951905" cy="2706033"/>
            <a:chOff x="1361732" y="830100"/>
            <a:chExt cx="1951905" cy="2706033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3FF5EB93-7506-49B9-96B3-56AA8A2E7402}"/>
                </a:ext>
              </a:extLst>
            </p:cNvPr>
            <p:cNvGrpSpPr/>
            <p:nvPr/>
          </p:nvGrpSpPr>
          <p:grpSpPr>
            <a:xfrm>
              <a:off x="1361732" y="830100"/>
              <a:ext cx="1951905" cy="2706033"/>
              <a:chOff x="1361732" y="830100"/>
              <a:chExt cx="1951905" cy="2706033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54BF3DA-1BEB-47F6-9CC2-7335D898A5FD}"/>
                  </a:ext>
                </a:extLst>
              </p:cNvPr>
              <p:cNvGrpSpPr/>
              <p:nvPr/>
            </p:nvGrpSpPr>
            <p:grpSpPr>
              <a:xfrm>
                <a:off x="2232261" y="866064"/>
                <a:ext cx="1081376" cy="1081375"/>
                <a:chOff x="7992839" y="2840930"/>
                <a:chExt cx="927476" cy="927475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61745583-B2AB-4A0D-8524-AA46D211DFCD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759533DD-7924-4144-89A0-1A0B05FC316F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A0BC8EAF-FD98-402B-AAAF-0E5FF6B6C29F}"/>
                  </a:ext>
                </a:extLst>
              </p:cNvPr>
              <p:cNvGrpSpPr/>
              <p:nvPr/>
            </p:nvGrpSpPr>
            <p:grpSpPr>
              <a:xfrm>
                <a:off x="1361732" y="2014348"/>
                <a:ext cx="1231031" cy="1521785"/>
                <a:chOff x="1361732" y="2014348"/>
                <a:chExt cx="1231031" cy="1521785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4B4D68EC-72FE-4891-AF0B-D06CF8C6D454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026C6CEF-35DE-4E0D-AD96-33A405D1736F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15" name="四角形: 上の 2 つの角を丸める 114">
                    <a:extLst>
                      <a:ext uri="{FF2B5EF4-FFF2-40B4-BE49-F238E27FC236}">
                        <a16:creationId xmlns:a16="http://schemas.microsoft.com/office/drawing/2014/main" id="{9C263BAC-460A-45BC-AB0D-708D454AB87F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四角形: 上の 2 つの角を丸める 115">
                    <a:extLst>
                      <a:ext uri="{FF2B5EF4-FFF2-40B4-BE49-F238E27FC236}">
                        <a16:creationId xmlns:a16="http://schemas.microsoft.com/office/drawing/2014/main" id="{621FF01E-B7B8-4FDA-BA39-3D537899DF0F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C0C0C281-56E9-4D48-8B06-566EA172AE8A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3541E362-BBF1-4BA8-AC4C-B57B8689CC9D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36803E29-F5AC-46E9-85CC-AD2F8DBF41BF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DD7F5C92-9560-48C3-93D4-52DD9EB3FE15}"/>
                    </a:ext>
                  </a:extLst>
                </p:cNvPr>
                <p:cNvSpPr/>
                <p:nvPr/>
              </p:nvSpPr>
              <p:spPr>
                <a:xfrm>
                  <a:off x="13617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片側の 2 つの角を丸めた四角形 144">
                  <a:extLst>
                    <a:ext uri="{FF2B5EF4-FFF2-40B4-BE49-F238E27FC236}">
                      <a16:creationId xmlns:a16="http://schemas.microsoft.com/office/drawing/2014/main" id="{B8725489-261A-454C-8CC4-E099C4A80360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ECF0AAEC-3F0E-4158-BC82-80EEF01BBBDB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A6C86D05-390B-4793-8051-6D8B7FE18EF3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F890C6C9-16A2-47A7-A004-EF8172407BAE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BC2FE4F3-43FF-42D3-9C08-B1EE4A7AED7F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616167B6-F803-422F-BE9A-B916FB2A5EA3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75CE0DDB-9A7F-4A8B-887F-C4AC5FC0CAFC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63ABB38C-A30E-4E1D-8B23-805444185456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7E289A7C-0A21-4ECB-BCAE-5EBB61C2F1CD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9D74547A-9E5B-4145-A2E1-15950D6FB1CB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6" name="グループ化 95">
                    <a:extLst>
                      <a:ext uri="{FF2B5EF4-FFF2-40B4-BE49-F238E27FC236}">
                        <a16:creationId xmlns:a16="http://schemas.microsoft.com/office/drawing/2014/main" id="{DC4D105B-59DA-4AF0-993F-15DAAFDF747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1" name="円/楕円 536">
                      <a:extLst>
                        <a:ext uri="{FF2B5EF4-FFF2-40B4-BE49-F238E27FC236}">
                          <a16:creationId xmlns:a16="http://schemas.microsoft.com/office/drawing/2014/main" id="{3B15493C-1430-4050-8EE7-FC5B12D0F3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" name="円/楕円 537">
                      <a:extLst>
                        <a:ext uri="{FF2B5EF4-FFF2-40B4-BE49-F238E27FC236}">
                          <a16:creationId xmlns:a16="http://schemas.microsoft.com/office/drawing/2014/main" id="{3B7B1453-52AB-4B25-879F-47DB2CD91C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0D350D13-317E-46EA-B7FB-837FECE246C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9" name="円/楕円 534">
                      <a:extLst>
                        <a:ext uri="{FF2B5EF4-FFF2-40B4-BE49-F238E27FC236}">
                          <a16:creationId xmlns:a16="http://schemas.microsoft.com/office/drawing/2014/main" id="{F4FB138A-64C2-4437-ACC5-633965EFA9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0" name="円/楕円 535">
                      <a:extLst>
                        <a:ext uri="{FF2B5EF4-FFF2-40B4-BE49-F238E27FC236}">
                          <a16:creationId xmlns:a16="http://schemas.microsoft.com/office/drawing/2014/main" id="{C5D17E8F-1D3A-44AF-B6F1-879093C025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8" name="円/楕円 533">
                    <a:extLst>
                      <a:ext uri="{FF2B5EF4-FFF2-40B4-BE49-F238E27FC236}">
                        <a16:creationId xmlns:a16="http://schemas.microsoft.com/office/drawing/2014/main" id="{FE3A4502-B33C-4390-B328-9B0F4266AE2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8" name="円/楕円 27">
                  <a:extLst>
                    <a:ext uri="{FF2B5EF4-FFF2-40B4-BE49-F238E27FC236}">
                      <a16:creationId xmlns:a16="http://schemas.microsoft.com/office/drawing/2014/main" id="{7FD53BCB-219D-4BB4-AB4C-042CDED1FD21}"/>
                    </a:ext>
                  </a:extLst>
                </p:cNvPr>
                <p:cNvSpPr/>
                <p:nvPr/>
              </p:nvSpPr>
              <p:spPr>
                <a:xfrm rot="10800000">
                  <a:off x="5646619" y="1630999"/>
                  <a:ext cx="340506" cy="5812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月 78">
                  <a:extLst>
                    <a:ext uri="{FF2B5EF4-FFF2-40B4-BE49-F238E27FC236}">
                      <a16:creationId xmlns:a16="http://schemas.microsoft.com/office/drawing/2014/main" id="{A9914812-DD3A-4C85-898E-CF316C61299F}"/>
                    </a:ext>
                  </a:extLst>
                </p:cNvPr>
                <p:cNvSpPr/>
                <p:nvPr/>
              </p:nvSpPr>
              <p:spPr>
                <a:xfrm rot="15300000">
                  <a:off x="5504410" y="890885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F813BE73-52BF-4F12-8408-533A451476A5}"/>
                    </a:ext>
                  </a:extLst>
                </p:cNvPr>
                <p:cNvSpPr/>
                <p:nvPr/>
              </p:nvSpPr>
              <p:spPr>
                <a:xfrm rot="17100000">
                  <a:off x="6088385" y="890885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8277D2D5-08A9-4198-AA5D-1F42655D42B4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10602391-37E5-4241-86E5-37EB65A9DCFD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AAE70A8A-2CC2-4101-A7D0-ECCE222EEB26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月 83">
                  <a:extLst>
                    <a:ext uri="{FF2B5EF4-FFF2-40B4-BE49-F238E27FC236}">
                      <a16:creationId xmlns:a16="http://schemas.microsoft.com/office/drawing/2014/main" id="{543B09BA-B50D-4B7D-8BF1-627C66865C13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月 84">
                  <a:extLst>
                    <a:ext uri="{FF2B5EF4-FFF2-40B4-BE49-F238E27FC236}">
                      <a16:creationId xmlns:a16="http://schemas.microsoft.com/office/drawing/2014/main" id="{B3027FFA-5B0C-4105-B88F-A4E37C32D233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762523DC-1DD9-4705-A968-9490E9DF5DCD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16D33A06-FF3F-402C-BF4D-6C71BFA0AEF4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C27CB9DC-B6F4-4135-9BB5-6CCB958FD1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9B382647-BE85-4066-BE89-5C35EB1A24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327A4F40-592A-4BC6-9B6E-5755CF14978A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55325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0A0CC0E1-365F-438A-92A8-8AB5AD696C2F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996C8AB1-1C94-463F-8D50-73CF91CEB0CB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BB08E7F2-F47D-48AC-9DA8-03D5D9C9FB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57EED278-C9AF-401C-9B3A-3DDFA68FB0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5AEB12A8-CC05-4E16-B514-34C995BDF8F2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55325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2" name="楕円 22">
                <a:extLst>
                  <a:ext uri="{FF2B5EF4-FFF2-40B4-BE49-F238E27FC236}">
                    <a16:creationId xmlns:a16="http://schemas.microsoft.com/office/drawing/2014/main" id="{131FEBA6-32B9-4DF0-AC20-6870551BFC00}"/>
                  </a:ext>
                </a:extLst>
              </p:cNvPr>
              <p:cNvSpPr/>
              <p:nvPr/>
            </p:nvSpPr>
            <p:spPr>
              <a:xfrm>
                <a:off x="2377328" y="1023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22">
                <a:extLst>
                  <a:ext uri="{FF2B5EF4-FFF2-40B4-BE49-F238E27FC236}">
                    <a16:creationId xmlns:a16="http://schemas.microsoft.com/office/drawing/2014/main" id="{9043270C-6951-4F61-84A2-64D6DA36A5FD}"/>
                  </a:ext>
                </a:extLst>
              </p:cNvPr>
              <p:cNvSpPr/>
              <p:nvPr/>
            </p:nvSpPr>
            <p:spPr>
              <a:xfrm>
                <a:off x="2116053" y="868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22">
                <a:extLst>
                  <a:ext uri="{FF2B5EF4-FFF2-40B4-BE49-F238E27FC236}">
                    <a16:creationId xmlns:a16="http://schemas.microsoft.com/office/drawing/2014/main" id="{49586D78-2003-45B0-A3C8-4C50C6436D53}"/>
                  </a:ext>
                </a:extLst>
              </p:cNvPr>
              <p:cNvSpPr/>
              <p:nvPr/>
            </p:nvSpPr>
            <p:spPr>
              <a:xfrm>
                <a:off x="1525503" y="1109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8AA10EB6-8789-429F-BAE9-670563B8BFE4}"/>
                </a:ext>
              </a:extLst>
            </p:cNvPr>
            <p:cNvGrpSpPr/>
            <p:nvPr/>
          </p:nvGrpSpPr>
          <p:grpSpPr>
            <a:xfrm>
              <a:off x="2072630" y="1726273"/>
              <a:ext cx="839692" cy="1591451"/>
              <a:chOff x="6131786" y="1798526"/>
              <a:chExt cx="839692" cy="1591451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278DF712-E82C-4EEF-85F8-C5534348EA98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A288F9A7-F83E-4AF6-A928-C56D35C4AD1F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D33F2D44-D606-4EBF-A4B2-97613DB2E40C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F940C8A3-D483-4B58-A627-92D40ABEE2D2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8E69DEAE-B128-4142-8CB4-01EEAAB7636E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片側の 2 つの角を丸めた四角形 92">
                <a:extLst>
                  <a:ext uri="{FF2B5EF4-FFF2-40B4-BE49-F238E27FC236}">
                    <a16:creationId xmlns:a16="http://schemas.microsoft.com/office/drawing/2014/main" id="{4195C50C-165A-4B4A-9366-FF3EFA7006CF}"/>
                  </a:ext>
                </a:extLst>
              </p:cNvPr>
              <p:cNvSpPr/>
              <p:nvPr/>
            </p:nvSpPr>
            <p:spPr>
              <a:xfrm rot="9854429" flipH="1">
                <a:off x="6557803" y="2477369"/>
                <a:ext cx="41367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EE28F2B1-474C-4263-8F9B-F2385AA04FCA}"/>
                </a:ext>
              </a:extLst>
            </p:cNvPr>
            <p:cNvSpPr/>
            <p:nvPr/>
          </p:nvSpPr>
          <p:spPr>
            <a:xfrm rot="20700000">
              <a:off x="2677143" y="2439067"/>
              <a:ext cx="64450" cy="8995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01970996-33F9-4316-8AEB-8B268C08A7B6}"/>
                </a:ext>
              </a:extLst>
            </p:cNvPr>
            <p:cNvSpPr/>
            <p:nvPr/>
          </p:nvSpPr>
          <p:spPr>
            <a:xfrm rot="20700000">
              <a:off x="2715243" y="2546223"/>
              <a:ext cx="64450" cy="8995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FFC97FCD-788E-4BA2-AB81-0061D9646DAA}"/>
              </a:ext>
            </a:extLst>
          </p:cNvPr>
          <p:cNvGrpSpPr/>
          <p:nvPr/>
        </p:nvGrpSpPr>
        <p:grpSpPr>
          <a:xfrm>
            <a:off x="4358932" y="772799"/>
            <a:ext cx="1930818" cy="2763334"/>
            <a:chOff x="4358932" y="772799"/>
            <a:chExt cx="1930818" cy="2763334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454CBF7D-A246-47A9-9ACC-1476787103D9}"/>
                </a:ext>
              </a:extLst>
            </p:cNvPr>
            <p:cNvGrpSpPr/>
            <p:nvPr/>
          </p:nvGrpSpPr>
          <p:grpSpPr>
            <a:xfrm>
              <a:off x="4358932" y="772799"/>
              <a:ext cx="1930818" cy="2763334"/>
              <a:chOff x="4358932" y="772799"/>
              <a:chExt cx="1930818" cy="2763334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77F56838-8D8F-4F45-9869-CE49D788716C}"/>
                  </a:ext>
                </a:extLst>
              </p:cNvPr>
              <p:cNvGrpSpPr/>
              <p:nvPr/>
            </p:nvGrpSpPr>
            <p:grpSpPr>
              <a:xfrm>
                <a:off x="5208374" y="866064"/>
                <a:ext cx="1081376" cy="1081375"/>
                <a:chOff x="7992839" y="2840930"/>
                <a:chExt cx="927476" cy="927475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373E73FA-7F8C-4566-9F9F-5DE562DE9F25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30A14B8D-66DB-4793-843D-046C63F14785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29BD91E0-DFD0-4BFD-A69B-20ABC4EB8A95}"/>
                  </a:ext>
                </a:extLst>
              </p:cNvPr>
              <p:cNvGrpSpPr/>
              <p:nvPr/>
            </p:nvGrpSpPr>
            <p:grpSpPr>
              <a:xfrm>
                <a:off x="4358932" y="2014348"/>
                <a:ext cx="1231031" cy="1521785"/>
                <a:chOff x="4358932" y="2014348"/>
                <a:chExt cx="1231031" cy="1521785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41086014-B02B-4973-878D-2277907C3008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59094F6D-F5DE-449A-A7C9-285C25554382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73" name="四角形: 上の 2 つの角を丸める 172">
                    <a:extLst>
                      <a:ext uri="{FF2B5EF4-FFF2-40B4-BE49-F238E27FC236}">
                        <a16:creationId xmlns:a16="http://schemas.microsoft.com/office/drawing/2014/main" id="{5A1B4B62-CE04-4798-963F-064EE943E4C5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四角形: 上の 2 つの角を丸める 173">
                    <a:extLst>
                      <a:ext uri="{FF2B5EF4-FFF2-40B4-BE49-F238E27FC236}">
                        <a16:creationId xmlns:a16="http://schemas.microsoft.com/office/drawing/2014/main" id="{20223B49-CE30-4CFB-BA7F-0B6C4B797BBB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6F4B27EA-6BA0-46B9-8FF9-531EE65F0856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2C765FBD-33A8-44EE-95ED-5ED760B50B4D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D08A8AA9-FF40-4F9E-B1A2-32E844519EA4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52EF2FB6-C1B6-41E3-B286-0269BAFC5D5D}"/>
                    </a:ext>
                  </a:extLst>
                </p:cNvPr>
                <p:cNvSpPr/>
                <p:nvPr/>
              </p:nvSpPr>
              <p:spPr>
                <a:xfrm>
                  <a:off x="43589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片側の 2 つの角を丸めた四角形 144">
                  <a:extLst>
                    <a:ext uri="{FF2B5EF4-FFF2-40B4-BE49-F238E27FC236}">
                      <a16:creationId xmlns:a16="http://schemas.microsoft.com/office/drawing/2014/main" id="{B2EB3E68-99BC-43B8-8DCF-2D48F462E54B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9B76FB64-1B3E-4D2C-872B-EF5E6788AFA7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911D9819-7B7D-4B64-8220-D0038F75D713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A1BEB357-298A-4321-B4B1-5E21CE92459E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6F4120B6-5F5B-4D68-93D4-91B7F09CECEE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A038E974-5655-4400-9CC8-9024729A23F0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63ECB8A5-9971-4CD6-AA8C-260D673529A2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C60AA173-14F2-429E-B64B-28728C9C1ED5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1F91951E-9BF3-4834-BDD6-B132877A2143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1DDE55A2-D983-4D6E-8D62-2B9F00EF7E8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9" name="円/楕円 536">
                      <a:extLst>
                        <a:ext uri="{FF2B5EF4-FFF2-40B4-BE49-F238E27FC236}">
                          <a16:creationId xmlns:a16="http://schemas.microsoft.com/office/drawing/2014/main" id="{E6E95F68-5037-4299-A028-3EE8040870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0" name="円/楕円 537">
                      <a:extLst>
                        <a:ext uri="{FF2B5EF4-FFF2-40B4-BE49-F238E27FC236}">
                          <a16:creationId xmlns:a16="http://schemas.microsoft.com/office/drawing/2014/main" id="{9A5C7ACB-2404-472D-8E44-09BF1EC9E3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6" name="グループ化 155">
                    <a:extLst>
                      <a:ext uri="{FF2B5EF4-FFF2-40B4-BE49-F238E27FC236}">
                        <a16:creationId xmlns:a16="http://schemas.microsoft.com/office/drawing/2014/main" id="{4DF76842-5C92-41BA-ACBC-3DBD0A453A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7" name="円/楕円 534">
                      <a:extLst>
                        <a:ext uri="{FF2B5EF4-FFF2-40B4-BE49-F238E27FC236}">
                          <a16:creationId xmlns:a16="http://schemas.microsoft.com/office/drawing/2014/main" id="{273DA5B6-8E44-47F6-ABBD-B605341F49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" name="円/楕円 535">
                      <a:extLst>
                        <a:ext uri="{FF2B5EF4-FFF2-40B4-BE49-F238E27FC236}">
                          <a16:creationId xmlns:a16="http://schemas.microsoft.com/office/drawing/2014/main" id="{9AE18F94-81CB-4BCC-96CA-8229C34CEF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CC78C9DF-CEC9-47FF-BB72-689B402E2B92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3B78C0B9-90ED-451C-B42A-E28550633BBD}"/>
                    </a:ext>
                  </a:extLst>
                </p:cNvPr>
                <p:cNvSpPr/>
                <p:nvPr/>
              </p:nvSpPr>
              <p:spPr>
                <a:xfrm rot="15300000">
                  <a:off x="6932211" y="890886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3F37D10B-8983-41E5-A6CD-D133C61214D1}"/>
                    </a:ext>
                  </a:extLst>
                </p:cNvPr>
                <p:cNvSpPr/>
                <p:nvPr/>
              </p:nvSpPr>
              <p:spPr>
                <a:xfrm rot="17100000">
                  <a:off x="7516186" y="890886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2768D23F-17FD-4E3C-9BB6-6143E2C860A1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151" name="グループ化 150">
                    <a:extLst>
                      <a:ext uri="{FF2B5EF4-FFF2-40B4-BE49-F238E27FC236}">
                        <a16:creationId xmlns:a16="http://schemas.microsoft.com/office/drawing/2014/main" id="{C99D4CF5-CBC3-4F8C-9ED5-61DE6AEDD32C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153" name="フリーフォーム: 図形 152">
                      <a:extLst>
                        <a:ext uri="{FF2B5EF4-FFF2-40B4-BE49-F238E27FC236}">
                          <a16:creationId xmlns:a16="http://schemas.microsoft.com/office/drawing/2014/main" id="{C9A684C3-3E49-4032-87B9-C9A27BE4C1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2A24705B-3BC1-4D89-B596-23AF4001E6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4413AEA7-2A88-4E57-8C51-10BB0D37F764}"/>
                      </a:ext>
                    </a:extLst>
                  </p:cNvPr>
                  <p:cNvSpPr/>
                  <p:nvPr/>
                </p:nvSpPr>
                <p:spPr>
                  <a:xfrm>
                    <a:off x="6919369" y="1172703"/>
                    <a:ext cx="129046" cy="1290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2" name="円/楕円 638">
                  <a:extLst>
                    <a:ext uri="{FF2B5EF4-FFF2-40B4-BE49-F238E27FC236}">
                      <a16:creationId xmlns:a16="http://schemas.microsoft.com/office/drawing/2014/main" id="{0421B697-16E3-4212-A763-479C1B3F93C6}"/>
                    </a:ext>
                  </a:extLst>
                </p:cNvPr>
                <p:cNvSpPr/>
                <p:nvPr/>
              </p:nvSpPr>
              <p:spPr>
                <a:xfrm rot="10800000">
                  <a:off x="7070089" y="1619518"/>
                  <a:ext cx="393142" cy="9230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94AB0B8B-2F90-4313-A5F7-3C99B4381E15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149" name="円/楕円 662">
                    <a:extLst>
                      <a:ext uri="{FF2B5EF4-FFF2-40B4-BE49-F238E27FC236}">
                        <a16:creationId xmlns:a16="http://schemas.microsoft.com/office/drawing/2014/main" id="{A165C071-C5E6-4F5A-978A-02FDAD571304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920542B4-CCBE-4EA9-8055-E9A2CA5DE297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F0ED0369-50BA-450E-B194-673A8284C74E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B30B4C70-1FE6-4351-9C26-03E75589489E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86F84148-360D-4E27-BB0B-213CFD6307B3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38AEF971-A43D-4922-86AA-752885E17279}"/>
                    </a:ext>
                  </a:extLst>
                </p:cNvPr>
                <p:cNvSpPr/>
                <p:nvPr/>
              </p:nvSpPr>
              <p:spPr>
                <a:xfrm>
                  <a:off x="7502775" y="1172703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737639E3-94D9-414B-9A47-CCE87DF3F085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3" name="楕円 22">
                <a:extLst>
                  <a:ext uri="{FF2B5EF4-FFF2-40B4-BE49-F238E27FC236}">
                    <a16:creationId xmlns:a16="http://schemas.microsoft.com/office/drawing/2014/main" id="{C28F500A-166D-49F0-96A9-84108B2E640C}"/>
                  </a:ext>
                </a:extLst>
              </p:cNvPr>
              <p:cNvSpPr/>
              <p:nvPr/>
            </p:nvSpPr>
            <p:spPr>
              <a:xfrm>
                <a:off x="5349128" y="1023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22">
                <a:extLst>
                  <a:ext uri="{FF2B5EF4-FFF2-40B4-BE49-F238E27FC236}">
                    <a16:creationId xmlns:a16="http://schemas.microsoft.com/office/drawing/2014/main" id="{8C410FE2-5679-4E14-8790-9F6559EE7BD6}"/>
                  </a:ext>
                </a:extLst>
              </p:cNvPr>
              <p:cNvSpPr/>
              <p:nvPr/>
            </p:nvSpPr>
            <p:spPr>
              <a:xfrm>
                <a:off x="5087853" y="868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22">
                <a:extLst>
                  <a:ext uri="{FF2B5EF4-FFF2-40B4-BE49-F238E27FC236}">
                    <a16:creationId xmlns:a16="http://schemas.microsoft.com/office/drawing/2014/main" id="{1245FF07-95A9-4188-880D-F2556AF18CC7}"/>
                  </a:ext>
                </a:extLst>
              </p:cNvPr>
              <p:cNvSpPr/>
              <p:nvPr/>
            </p:nvSpPr>
            <p:spPr>
              <a:xfrm>
                <a:off x="4497303" y="1109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312DCB51-0E6C-4E2D-B3D4-96AB8D60D0A4}"/>
                </a:ext>
              </a:extLst>
            </p:cNvPr>
            <p:cNvGrpSpPr/>
            <p:nvPr/>
          </p:nvGrpSpPr>
          <p:grpSpPr>
            <a:xfrm>
              <a:off x="5034905" y="1726273"/>
              <a:ext cx="834506" cy="1592168"/>
              <a:chOff x="6131786" y="1798526"/>
              <a:chExt cx="834506" cy="1592168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EF96B80B-6A19-4780-A493-412CC5043328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6FC43F8A-C09C-4C03-93BE-B2360E315BD4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124E8D8C-32B8-4D4E-97F8-1DB020557F22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377D5BC8-7793-494A-AE15-7810B9C10A1F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5" name="台形 124">
                <a:extLst>
                  <a:ext uri="{FF2B5EF4-FFF2-40B4-BE49-F238E27FC236}">
                    <a16:creationId xmlns:a16="http://schemas.microsoft.com/office/drawing/2014/main" id="{B8ABB550-B6D1-40C7-B3A6-47C059D69623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片側の 2 つの角を丸めた四角形 92">
                <a:extLst>
                  <a:ext uri="{FF2B5EF4-FFF2-40B4-BE49-F238E27FC236}">
                    <a16:creationId xmlns:a16="http://schemas.microsoft.com/office/drawing/2014/main" id="{4A032C2E-7A00-4C74-ABD9-8EB9EE24C7C6}"/>
                  </a:ext>
                </a:extLst>
              </p:cNvPr>
              <p:cNvSpPr/>
              <p:nvPr/>
            </p:nvSpPr>
            <p:spPr>
              <a:xfrm rot="9854429" flipH="1">
                <a:off x="6557902" y="2478086"/>
                <a:ext cx="408390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15D6B91E-BE32-4ECF-A92C-147DE3A169BD}"/>
                </a:ext>
              </a:extLst>
            </p:cNvPr>
            <p:cNvSpPr/>
            <p:nvPr/>
          </p:nvSpPr>
          <p:spPr>
            <a:xfrm rot="20700000">
              <a:off x="5626871" y="2430386"/>
              <a:ext cx="64450" cy="8995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6AF4C350-CBE0-405E-8A30-009A2BC0171F}"/>
                </a:ext>
              </a:extLst>
            </p:cNvPr>
            <p:cNvSpPr/>
            <p:nvPr/>
          </p:nvSpPr>
          <p:spPr>
            <a:xfrm rot="20700000">
              <a:off x="5664971" y="2537542"/>
              <a:ext cx="64450" cy="8995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F74D2498-DCE9-40D7-8C2F-4D3A08F345C3}"/>
              </a:ext>
            </a:extLst>
          </p:cNvPr>
          <p:cNvGrpSpPr/>
          <p:nvPr/>
        </p:nvGrpSpPr>
        <p:grpSpPr>
          <a:xfrm>
            <a:off x="1317239" y="3773166"/>
            <a:ext cx="1996398" cy="2677754"/>
            <a:chOff x="1317239" y="3773166"/>
            <a:chExt cx="1996398" cy="2677754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9EAC3F7-DCF4-43D8-9BD3-240A26CCC165}"/>
                </a:ext>
              </a:extLst>
            </p:cNvPr>
            <p:cNvGrpSpPr/>
            <p:nvPr/>
          </p:nvGrpSpPr>
          <p:grpSpPr>
            <a:xfrm>
              <a:off x="1317239" y="3773166"/>
              <a:ext cx="1996398" cy="2677754"/>
              <a:chOff x="1317239" y="3773166"/>
              <a:chExt cx="1996398" cy="2677754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D8734D56-6DA4-46DB-87A9-9F41DCB49A75}"/>
                  </a:ext>
                </a:extLst>
              </p:cNvPr>
              <p:cNvGrpSpPr/>
              <p:nvPr/>
            </p:nvGrpSpPr>
            <p:grpSpPr>
              <a:xfrm>
                <a:off x="2232261" y="3773166"/>
                <a:ext cx="1081376" cy="1081375"/>
                <a:chOff x="7992839" y="2840930"/>
                <a:chExt cx="927476" cy="927475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EAB724AF-6099-4D59-840D-8BDF14C45882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EE5CFD8F-B54F-4145-A481-04E1240BB429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248DFBD6-5DA1-4A76-9277-97BC938C2153}"/>
                  </a:ext>
                </a:extLst>
              </p:cNvPr>
              <p:cNvGrpSpPr/>
              <p:nvPr/>
            </p:nvGrpSpPr>
            <p:grpSpPr>
              <a:xfrm>
                <a:off x="1415542" y="4896288"/>
                <a:ext cx="1130662" cy="1554632"/>
                <a:chOff x="1415542" y="4896288"/>
                <a:chExt cx="1130662" cy="1554632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9AB4731F-E0A7-4C99-A85F-7D68E0E70DE2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2849FF84-2A68-4C36-B92B-ED5510BD508F}"/>
                    </a:ext>
                  </a:extLst>
                </p:cNvPr>
                <p:cNvSpPr/>
                <p:nvPr/>
              </p:nvSpPr>
              <p:spPr>
                <a:xfrm>
                  <a:off x="1415542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片側の 2 つの角を丸めた四角形 144">
                  <a:extLst>
                    <a:ext uri="{FF2B5EF4-FFF2-40B4-BE49-F238E27FC236}">
                      <a16:creationId xmlns:a16="http://schemas.microsoft.com/office/drawing/2014/main" id="{3ADF40AA-925E-4335-93FE-3C139A63F8D8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正方形/長方形 213">
                  <a:extLst>
                    <a:ext uri="{FF2B5EF4-FFF2-40B4-BE49-F238E27FC236}">
                      <a16:creationId xmlns:a16="http://schemas.microsoft.com/office/drawing/2014/main" id="{76C9E72B-708F-4C53-8EED-503F54606FA6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8284B940-27BC-4EB2-9B4A-67CBA01D6808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5FFEA3F8-7A0F-4745-8923-0E6466FDA23C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51117908-7A76-4C57-BA28-910C284BD134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AF4A91BC-237F-4057-AFC6-5D66E93E7CFF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98BB74EC-63BC-4483-BB6E-1633D070F5D0}"/>
                    </a:ext>
                  </a:extLst>
                </p:cNvPr>
                <p:cNvSpPr/>
                <p:nvPr/>
              </p:nvSpPr>
              <p:spPr>
                <a:xfrm flipH="1">
                  <a:off x="2027261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74FD9FDD-D22D-49AD-8752-0B000CDCAF3B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D3F0D099-060B-4F24-8CAB-528D51B02E17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203" name="円/楕円 668">
                    <a:extLst>
                      <a:ext uri="{FF2B5EF4-FFF2-40B4-BE49-F238E27FC236}">
                        <a16:creationId xmlns:a16="http://schemas.microsoft.com/office/drawing/2014/main" id="{B49738ED-00EC-4313-955B-3C100A72A7AE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FD430586-7C23-462D-A23E-E248C6C5B9A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9" name="円/楕円 671">
                      <a:extLst>
                        <a:ext uri="{FF2B5EF4-FFF2-40B4-BE49-F238E27FC236}">
                          <a16:creationId xmlns:a16="http://schemas.microsoft.com/office/drawing/2014/main" id="{70FE8F24-93F7-49AB-99CB-DC16D6F67D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0" name="円/楕円 672">
                      <a:extLst>
                        <a:ext uri="{FF2B5EF4-FFF2-40B4-BE49-F238E27FC236}">
                          <a16:creationId xmlns:a16="http://schemas.microsoft.com/office/drawing/2014/main" id="{E0703BB5-C96D-4C94-A707-894D671F09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EDF2F670-42D0-448D-8C35-203D0FDE629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7" name="円/楕円 669">
                      <a:extLst>
                        <a:ext uri="{FF2B5EF4-FFF2-40B4-BE49-F238E27FC236}">
                          <a16:creationId xmlns:a16="http://schemas.microsoft.com/office/drawing/2014/main" id="{C200FD0A-2225-4334-A970-14A226E383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8" name="円/楕円 670">
                      <a:extLst>
                        <a:ext uri="{FF2B5EF4-FFF2-40B4-BE49-F238E27FC236}">
                          <a16:creationId xmlns:a16="http://schemas.microsoft.com/office/drawing/2014/main" id="{81C6766D-F7E3-4812-9E2E-D6BB1A86C9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6" name="円/楕円 668">
                    <a:extLst>
                      <a:ext uri="{FF2B5EF4-FFF2-40B4-BE49-F238E27FC236}">
                        <a16:creationId xmlns:a16="http://schemas.microsoft.com/office/drawing/2014/main" id="{14799526-F1BA-47C6-A525-69D64538866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660">
                  <a:extLst>
                    <a:ext uri="{FF2B5EF4-FFF2-40B4-BE49-F238E27FC236}">
                      <a16:creationId xmlns:a16="http://schemas.microsoft.com/office/drawing/2014/main" id="{E2BAD35C-906F-4A74-911D-5507997E954C}"/>
                    </a:ext>
                  </a:extLst>
                </p:cNvPr>
                <p:cNvSpPr/>
                <p:nvPr/>
              </p:nvSpPr>
              <p:spPr>
                <a:xfrm>
                  <a:off x="6842533" y="281261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円/楕円 661">
                  <a:extLst>
                    <a:ext uri="{FF2B5EF4-FFF2-40B4-BE49-F238E27FC236}">
                      <a16:creationId xmlns:a16="http://schemas.microsoft.com/office/drawing/2014/main" id="{FDD64C8E-F249-448D-9E2E-9F62DAD8A290}"/>
                    </a:ext>
                  </a:extLst>
                </p:cNvPr>
                <p:cNvSpPr/>
                <p:nvPr/>
              </p:nvSpPr>
              <p:spPr>
                <a:xfrm>
                  <a:off x="7430474" y="281261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円/楕円 664">
                  <a:extLst>
                    <a:ext uri="{FF2B5EF4-FFF2-40B4-BE49-F238E27FC236}">
                      <a16:creationId xmlns:a16="http://schemas.microsoft.com/office/drawing/2014/main" id="{F1459927-55D5-4F10-8C38-D2695127517D}"/>
                    </a:ext>
                  </a:extLst>
                </p:cNvPr>
                <p:cNvSpPr/>
                <p:nvPr/>
              </p:nvSpPr>
              <p:spPr>
                <a:xfrm>
                  <a:off x="6885067" y="283202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円/楕円 665">
                  <a:extLst>
                    <a:ext uri="{FF2B5EF4-FFF2-40B4-BE49-F238E27FC236}">
                      <a16:creationId xmlns:a16="http://schemas.microsoft.com/office/drawing/2014/main" id="{1A037571-E4EF-4792-A4F2-3E0E5EBE4D60}"/>
                    </a:ext>
                  </a:extLst>
                </p:cNvPr>
                <p:cNvSpPr/>
                <p:nvPr/>
              </p:nvSpPr>
              <p:spPr>
                <a:xfrm>
                  <a:off x="7477876" y="283202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月 194">
                  <a:extLst>
                    <a:ext uri="{FF2B5EF4-FFF2-40B4-BE49-F238E27FC236}">
                      <a16:creationId xmlns:a16="http://schemas.microsoft.com/office/drawing/2014/main" id="{1850581D-421D-4EA4-B96E-87C647926FFB}"/>
                    </a:ext>
                  </a:extLst>
                </p:cNvPr>
                <p:cNvSpPr/>
                <p:nvPr/>
              </p:nvSpPr>
              <p:spPr>
                <a:xfrm rot="15300000">
                  <a:off x="6893045" y="2624883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月 195">
                  <a:extLst>
                    <a:ext uri="{FF2B5EF4-FFF2-40B4-BE49-F238E27FC236}">
                      <a16:creationId xmlns:a16="http://schemas.microsoft.com/office/drawing/2014/main" id="{FCAB00C2-3C96-4109-8FA0-E10C9383AA34}"/>
                    </a:ext>
                  </a:extLst>
                </p:cNvPr>
                <p:cNvSpPr/>
                <p:nvPr/>
              </p:nvSpPr>
              <p:spPr>
                <a:xfrm rot="17100000">
                  <a:off x="7481511" y="2624883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655">
                  <a:extLst>
                    <a:ext uri="{FF2B5EF4-FFF2-40B4-BE49-F238E27FC236}">
                      <a16:creationId xmlns:a16="http://schemas.microsoft.com/office/drawing/2014/main" id="{3E3FC167-4DE8-4879-B035-0F61128CFF31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656">
                  <a:extLst>
                    <a:ext uri="{FF2B5EF4-FFF2-40B4-BE49-F238E27FC236}">
                      <a16:creationId xmlns:a16="http://schemas.microsoft.com/office/drawing/2014/main" id="{F3B1DCB9-3C2A-4DD3-A10B-B1099701C982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8F6944C0-268C-4FF6-8F6F-C5E618B7383E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201" name="円/楕円 662">
                    <a:extLst>
                      <a:ext uri="{FF2B5EF4-FFF2-40B4-BE49-F238E27FC236}">
                        <a16:creationId xmlns:a16="http://schemas.microsoft.com/office/drawing/2014/main" id="{3FDBCE2F-727B-4317-8931-536434E4F38C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28C61324-3BE1-4F09-B5F8-24DD5C73BF8D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2419F56F-F3E9-42FE-975A-1521D9BEDD4C}"/>
                    </a:ext>
                  </a:extLst>
                </p:cNvPr>
                <p:cNvSpPr/>
                <p:nvPr/>
              </p:nvSpPr>
              <p:spPr>
                <a:xfrm rot="10800000">
                  <a:off x="7065577" y="3312096"/>
                  <a:ext cx="278126" cy="81899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7" name="楕円 22">
                <a:extLst>
                  <a:ext uri="{FF2B5EF4-FFF2-40B4-BE49-F238E27FC236}">
                    <a16:creationId xmlns:a16="http://schemas.microsoft.com/office/drawing/2014/main" id="{B8F5A0EB-BADF-4B02-B5A7-C29CD0625259}"/>
                  </a:ext>
                </a:extLst>
              </p:cNvPr>
              <p:cNvSpPr/>
              <p:nvPr/>
            </p:nvSpPr>
            <p:spPr>
              <a:xfrm>
                <a:off x="2358278" y="40523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22">
                <a:extLst>
                  <a:ext uri="{FF2B5EF4-FFF2-40B4-BE49-F238E27FC236}">
                    <a16:creationId xmlns:a16="http://schemas.microsoft.com/office/drawing/2014/main" id="{38AA8EC6-0094-4A81-A20E-02C212CE7058}"/>
                  </a:ext>
                </a:extLst>
              </p:cNvPr>
              <p:cNvSpPr/>
              <p:nvPr/>
            </p:nvSpPr>
            <p:spPr>
              <a:xfrm>
                <a:off x="2097003" y="38973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22">
                <a:extLst>
                  <a:ext uri="{FF2B5EF4-FFF2-40B4-BE49-F238E27FC236}">
                    <a16:creationId xmlns:a16="http://schemas.microsoft.com/office/drawing/2014/main" id="{B7A3BDB4-A603-4F23-BFC4-36EC572A5025}"/>
                  </a:ext>
                </a:extLst>
              </p:cNvPr>
              <p:cNvSpPr/>
              <p:nvPr/>
            </p:nvSpPr>
            <p:spPr>
              <a:xfrm>
                <a:off x="1506453" y="41386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431CA9AB-1935-425F-A114-70DDDD0FFABF}"/>
                </a:ext>
              </a:extLst>
            </p:cNvPr>
            <p:cNvGrpSpPr/>
            <p:nvPr/>
          </p:nvGrpSpPr>
          <p:grpSpPr>
            <a:xfrm>
              <a:off x="2058792" y="4851918"/>
              <a:ext cx="731445" cy="1374840"/>
              <a:chOff x="-228365" y="3859024"/>
              <a:chExt cx="731445" cy="1374840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1D1151E3-0555-4114-8393-46467BFBF904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99C0B631-357B-4C08-883F-5141F65598E7}"/>
                  </a:ext>
                </a:extLst>
              </p:cNvPr>
              <p:cNvSpPr/>
              <p:nvPr/>
            </p:nvSpPr>
            <p:spPr>
              <a:xfrm rot="10014714">
                <a:off x="76391" y="3859024"/>
                <a:ext cx="426689" cy="1325502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502">
                    <a:moveTo>
                      <a:pt x="215681" y="1324165"/>
                    </a:moveTo>
                    <a:cubicBezTo>
                      <a:pt x="196659" y="1322748"/>
                      <a:pt x="182194" y="1303085"/>
                      <a:pt x="183374" y="1280247"/>
                    </a:cubicBezTo>
                    <a:lnTo>
                      <a:pt x="190569" y="1141007"/>
                    </a:lnTo>
                    <a:lnTo>
                      <a:pt x="177908" y="1138228"/>
                    </a:lnTo>
                    <a:lnTo>
                      <a:pt x="162898" y="1231389"/>
                    </a:lnTo>
                    <a:cubicBezTo>
                      <a:pt x="159279" y="1253855"/>
                      <a:pt x="141174" y="1268545"/>
                      <a:pt x="122461" y="1264199"/>
                    </a:cubicBezTo>
                    <a:cubicBezTo>
                      <a:pt x="103748" y="1259854"/>
                      <a:pt x="91513" y="1238117"/>
                      <a:pt x="95133" y="1215651"/>
                    </a:cubicBezTo>
                    <a:lnTo>
                      <a:pt x="115359" y="1090122"/>
                    </a:lnTo>
                    <a:cubicBezTo>
                      <a:pt x="115301" y="1068107"/>
                      <a:pt x="115243" y="1046091"/>
                      <a:pt x="115185" y="1024076"/>
                    </a:cubicBezTo>
                    <a:lnTo>
                      <a:pt x="110896" y="1028004"/>
                    </a:lnTo>
                    <a:lnTo>
                      <a:pt x="81713" y="1092715"/>
                    </a:lnTo>
                    <a:cubicBezTo>
                      <a:pt x="70281" y="1118064"/>
                      <a:pt x="43897" y="1127487"/>
                      <a:pt x="22783" y="1113762"/>
                    </a:cubicBezTo>
                    <a:cubicBezTo>
                      <a:pt x="1669" y="1100037"/>
                      <a:pt x="-6180" y="1068362"/>
                      <a:pt x="5252" y="1043013"/>
                    </a:cubicBezTo>
                    <a:lnTo>
                      <a:pt x="36010" y="974809"/>
                    </a:lnTo>
                    <a:cubicBezTo>
                      <a:pt x="38868" y="968471"/>
                      <a:pt x="42661" y="963129"/>
                      <a:pt x="47072" y="958896"/>
                    </a:cubicBezTo>
                    <a:lnTo>
                      <a:pt x="61737" y="938602"/>
                    </a:lnTo>
                    <a:lnTo>
                      <a:pt x="134656" y="838020"/>
                    </a:lnTo>
                    <a:lnTo>
                      <a:pt x="137960" y="834993"/>
                    </a:lnTo>
                    <a:lnTo>
                      <a:pt x="150451" y="809439"/>
                    </a:lnTo>
                    <a:lnTo>
                      <a:pt x="176367" y="785337"/>
                    </a:lnTo>
                    <a:lnTo>
                      <a:pt x="132421" y="127773"/>
                    </a:lnTo>
                    <a:cubicBezTo>
                      <a:pt x="129253" y="59866"/>
                      <a:pt x="172023" y="2702"/>
                      <a:pt x="227950" y="92"/>
                    </a:cubicBezTo>
                    <a:cubicBezTo>
                      <a:pt x="283878" y="-2517"/>
                      <a:pt x="331785" y="50417"/>
                      <a:pt x="334954" y="118323"/>
                    </a:cubicBezTo>
                    <a:lnTo>
                      <a:pt x="333121" y="776961"/>
                    </a:lnTo>
                    <a:lnTo>
                      <a:pt x="368044" y="809439"/>
                    </a:lnTo>
                    <a:cubicBezTo>
                      <a:pt x="389990" y="839712"/>
                      <a:pt x="403564" y="881532"/>
                      <a:pt x="403564" y="927726"/>
                    </a:cubicBezTo>
                    <a:lnTo>
                      <a:pt x="403564" y="1083737"/>
                    </a:lnTo>
                    <a:lnTo>
                      <a:pt x="425819" y="1191683"/>
                    </a:lnTo>
                    <a:cubicBezTo>
                      <a:pt x="429732" y="1210665"/>
                      <a:pt x="420087" y="1229861"/>
                      <a:pt x="404277" y="1234559"/>
                    </a:cubicBezTo>
                    <a:cubicBezTo>
                      <a:pt x="388467" y="1239257"/>
                      <a:pt x="372478" y="1227678"/>
                      <a:pt x="368565" y="1208697"/>
                    </a:cubicBezTo>
                    <a:lnTo>
                      <a:pt x="353193" y="1134132"/>
                    </a:lnTo>
                    <a:lnTo>
                      <a:pt x="341370" y="1138736"/>
                    </a:lnTo>
                    <a:lnTo>
                      <a:pt x="339358" y="1139136"/>
                    </a:lnTo>
                    <a:lnTo>
                      <a:pt x="350052" y="1280315"/>
                    </a:lnTo>
                    <a:cubicBezTo>
                      <a:pt x="351778" y="1303103"/>
                      <a:pt x="337791" y="1323257"/>
                      <a:pt x="318810" y="1325330"/>
                    </a:cubicBezTo>
                    <a:cubicBezTo>
                      <a:pt x="299828" y="1327402"/>
                      <a:pt x="283041" y="1310609"/>
                      <a:pt x="281315" y="1287820"/>
                    </a:cubicBezTo>
                    <a:lnTo>
                      <a:pt x="270706" y="1147766"/>
                    </a:lnTo>
                    <a:lnTo>
                      <a:pt x="259334" y="1148533"/>
                    </a:lnTo>
                    <a:lnTo>
                      <a:pt x="252263" y="1285377"/>
                    </a:lnTo>
                    <a:cubicBezTo>
                      <a:pt x="251083" y="1308216"/>
                      <a:pt x="234705" y="1325582"/>
                      <a:pt x="215681" y="132416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片側の 2 つの角を丸めた四角形 92">
                <a:extLst>
                  <a:ext uri="{FF2B5EF4-FFF2-40B4-BE49-F238E27FC236}">
                    <a16:creationId xmlns:a16="http://schemas.microsoft.com/office/drawing/2014/main" id="{0FE2B9B5-421C-4A92-B96B-9088B947025F}"/>
                  </a:ext>
                </a:extLst>
              </p:cNvPr>
              <p:cNvSpPr/>
              <p:nvPr/>
            </p:nvSpPr>
            <p:spPr>
              <a:xfrm rot="9854429" flipH="1">
                <a:off x="221329" y="4562177"/>
                <a:ext cx="252200" cy="671687"/>
              </a:xfrm>
              <a:custGeom>
                <a:avLst/>
                <a:gdLst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67506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46697 w 252200"/>
                  <a:gd name="connsiteY6" fmla="*/ 66518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35336 w 252200"/>
                  <a:gd name="connsiteY5" fmla="*/ 671687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35336 w 252200"/>
                  <a:gd name="connsiteY4" fmla="*/ 671687 h 675061"/>
                  <a:gd name="connsiteX5" fmla="*/ 0 w 252200"/>
                  <a:gd name="connsiteY5" fmla="*/ 126100 h 675061"/>
                  <a:gd name="connsiteX6" fmla="*/ 126100 w 252200"/>
                  <a:gd name="connsiteY6" fmla="*/ 0 h 675061"/>
                  <a:gd name="connsiteX0" fmla="*/ 126100 w 252200"/>
                  <a:gd name="connsiteY0" fmla="*/ 0 h 681098"/>
                  <a:gd name="connsiteX1" fmla="*/ 126100 w 252200"/>
                  <a:gd name="connsiteY1" fmla="*/ 0 h 681098"/>
                  <a:gd name="connsiteX2" fmla="*/ 252200 w 252200"/>
                  <a:gd name="connsiteY2" fmla="*/ 126100 h 681098"/>
                  <a:gd name="connsiteX3" fmla="*/ 230810 w 252200"/>
                  <a:gd name="connsiteY3" fmla="*/ 681098 h 681098"/>
                  <a:gd name="connsiteX4" fmla="*/ 35336 w 252200"/>
                  <a:gd name="connsiteY4" fmla="*/ 671687 h 681098"/>
                  <a:gd name="connsiteX5" fmla="*/ 0 w 252200"/>
                  <a:gd name="connsiteY5" fmla="*/ 126100 h 681098"/>
                  <a:gd name="connsiteX6" fmla="*/ 126100 w 252200"/>
                  <a:gd name="connsiteY6" fmla="*/ 0 h 681098"/>
                  <a:gd name="connsiteX0" fmla="*/ 126100 w 252200"/>
                  <a:gd name="connsiteY0" fmla="*/ 0 h 671687"/>
                  <a:gd name="connsiteX1" fmla="*/ 126100 w 252200"/>
                  <a:gd name="connsiteY1" fmla="*/ 0 h 671687"/>
                  <a:gd name="connsiteX2" fmla="*/ 252200 w 252200"/>
                  <a:gd name="connsiteY2" fmla="*/ 126100 h 671687"/>
                  <a:gd name="connsiteX3" fmla="*/ 239583 w 252200"/>
                  <a:gd name="connsiteY3" fmla="*/ 665426 h 671687"/>
                  <a:gd name="connsiteX4" fmla="*/ 35336 w 252200"/>
                  <a:gd name="connsiteY4" fmla="*/ 671687 h 671687"/>
                  <a:gd name="connsiteX5" fmla="*/ 0 w 252200"/>
                  <a:gd name="connsiteY5" fmla="*/ 126100 h 671687"/>
                  <a:gd name="connsiteX6" fmla="*/ 126100 w 252200"/>
                  <a:gd name="connsiteY6" fmla="*/ 0 h 671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200" h="671687">
                    <a:moveTo>
                      <a:pt x="126100" y="0"/>
                    </a:moveTo>
                    <a:lnTo>
                      <a:pt x="126100" y="0"/>
                    </a:lnTo>
                    <a:cubicBezTo>
                      <a:pt x="195743" y="0"/>
                      <a:pt x="252200" y="56457"/>
                      <a:pt x="252200" y="126100"/>
                    </a:cubicBezTo>
                    <a:lnTo>
                      <a:pt x="239583" y="665426"/>
                    </a:lnTo>
                    <a:lnTo>
                      <a:pt x="35336" y="671687"/>
                    </a:lnTo>
                    <a:lnTo>
                      <a:pt x="0" y="126100"/>
                    </a:lnTo>
                    <a:cubicBezTo>
                      <a:pt x="0" y="56457"/>
                      <a:pt x="56457" y="0"/>
                      <a:pt x="126100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9320CBF0-F718-4BF6-AE8D-6F7256145402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0948EDDF-B443-4CFE-9B5F-5B879A14CEFB}"/>
              </a:ext>
            </a:extLst>
          </p:cNvPr>
          <p:cNvGrpSpPr/>
          <p:nvPr/>
        </p:nvGrpSpPr>
        <p:grpSpPr>
          <a:xfrm>
            <a:off x="4265647" y="3773166"/>
            <a:ext cx="2024103" cy="2677754"/>
            <a:chOff x="4265647" y="3773166"/>
            <a:chExt cx="2024103" cy="2677754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DD052883-E049-40AF-892E-7F33C0D9660B}"/>
                </a:ext>
              </a:extLst>
            </p:cNvPr>
            <p:cNvGrpSpPr/>
            <p:nvPr/>
          </p:nvGrpSpPr>
          <p:grpSpPr>
            <a:xfrm>
              <a:off x="4265647" y="3773166"/>
              <a:ext cx="2024103" cy="2677754"/>
              <a:chOff x="4265647" y="3773166"/>
              <a:chExt cx="2024103" cy="2677754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D53A5571-1CC5-4FD2-855E-9FE2684D6482}"/>
                  </a:ext>
                </a:extLst>
              </p:cNvPr>
              <p:cNvGrpSpPr/>
              <p:nvPr/>
            </p:nvGrpSpPr>
            <p:grpSpPr>
              <a:xfrm>
                <a:off x="5208374" y="3773166"/>
                <a:ext cx="1081376" cy="1081375"/>
                <a:chOff x="7992839" y="2840930"/>
                <a:chExt cx="927476" cy="927475"/>
              </a:xfrm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8F94BFAB-4C34-42B7-AB57-F48013FB17B4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735C2997-5174-40D3-A603-402498702A72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B7707D0F-275E-46E8-B68D-B344F33B06D2}"/>
                  </a:ext>
                </a:extLst>
              </p:cNvPr>
              <p:cNvGrpSpPr/>
              <p:nvPr/>
            </p:nvGrpSpPr>
            <p:grpSpPr>
              <a:xfrm>
                <a:off x="4341281" y="4957009"/>
                <a:ext cx="1130662" cy="1493911"/>
                <a:chOff x="4341281" y="4957009"/>
                <a:chExt cx="1130662" cy="1493911"/>
              </a:xfrm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498BD0C8-BC80-4FB1-9766-3E0D35B12296}"/>
                    </a:ext>
                  </a:extLst>
                </p:cNvPr>
                <p:cNvSpPr/>
                <p:nvPr/>
              </p:nvSpPr>
              <p:spPr>
                <a:xfrm>
                  <a:off x="4341281" y="5348525"/>
                  <a:ext cx="172568" cy="1102394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片側の 2 つの角を丸めた四角形 144">
                  <a:extLst>
                    <a:ext uri="{FF2B5EF4-FFF2-40B4-BE49-F238E27FC236}">
                      <a16:creationId xmlns:a16="http://schemas.microsoft.com/office/drawing/2014/main" id="{EC054CD6-4BA3-4C9D-8F71-17491127143D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正方形/長方形 257">
                  <a:extLst>
                    <a:ext uri="{FF2B5EF4-FFF2-40B4-BE49-F238E27FC236}">
                      <a16:creationId xmlns:a16="http://schemas.microsoft.com/office/drawing/2014/main" id="{97333044-0FDF-4DC3-B317-A1C27769D218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133BCAE5-6C0A-48E5-9CBF-6321967207A0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0E02FB38-904E-447F-AB8F-98A086C5F485}"/>
                  </a:ext>
                </a:extLst>
              </p:cNvPr>
              <p:cNvGrpSpPr/>
              <p:nvPr/>
            </p:nvGrpSpPr>
            <p:grpSpPr>
              <a:xfrm>
                <a:off x="4265647" y="3835566"/>
                <a:ext cx="1341524" cy="1316228"/>
                <a:chOff x="8254412" y="2237214"/>
                <a:chExt cx="1277659" cy="1253569"/>
              </a:xfrm>
            </p:grpSpPr>
            <p:sp>
              <p:nvSpPr>
                <p:cNvPr id="235" name="円/楕円 608">
                  <a:extLst>
                    <a:ext uri="{FF2B5EF4-FFF2-40B4-BE49-F238E27FC236}">
                      <a16:creationId xmlns:a16="http://schemas.microsoft.com/office/drawing/2014/main" id="{943D2C15-B426-48B6-B5BD-05F1BED72298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6" name="円/楕円 646">
                  <a:extLst>
                    <a:ext uri="{FF2B5EF4-FFF2-40B4-BE49-F238E27FC236}">
                      <a16:creationId xmlns:a16="http://schemas.microsoft.com/office/drawing/2014/main" id="{E98EF81D-5CFB-4F98-AE13-F6F20DFD7D93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7" name="円/楕円 647">
                  <a:extLst>
                    <a:ext uri="{FF2B5EF4-FFF2-40B4-BE49-F238E27FC236}">
                      <a16:creationId xmlns:a16="http://schemas.microsoft.com/office/drawing/2014/main" id="{1BE9449E-7740-4DC0-8CB7-78F86EF597C3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8" name="円/楕円 644">
                  <a:extLst>
                    <a:ext uri="{FF2B5EF4-FFF2-40B4-BE49-F238E27FC236}">
                      <a16:creationId xmlns:a16="http://schemas.microsoft.com/office/drawing/2014/main" id="{246D75B0-DF51-4E61-AA63-79C64C69C61D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円/楕円 645">
                  <a:extLst>
                    <a:ext uri="{FF2B5EF4-FFF2-40B4-BE49-F238E27FC236}">
                      <a16:creationId xmlns:a16="http://schemas.microsoft.com/office/drawing/2014/main" id="{E4394956-88D3-4D62-B4D8-E98118E58839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円/楕円 643">
                  <a:extLst>
                    <a:ext uri="{FF2B5EF4-FFF2-40B4-BE49-F238E27FC236}">
                      <a16:creationId xmlns:a16="http://schemas.microsoft.com/office/drawing/2014/main" id="{5A359430-5656-44DC-9362-88E4638EAE9D}"/>
                    </a:ext>
                  </a:extLst>
                </p:cNvPr>
                <p:cNvSpPr/>
                <p:nvPr/>
              </p:nvSpPr>
              <p:spPr>
                <a:xfrm>
                  <a:off x="8377638" y="2330677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円/楕円 638">
                  <a:extLst>
                    <a:ext uri="{FF2B5EF4-FFF2-40B4-BE49-F238E27FC236}">
                      <a16:creationId xmlns:a16="http://schemas.microsoft.com/office/drawing/2014/main" id="{217A2077-462E-44B1-8203-668F034CC2EF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円/楕円 50">
                  <a:extLst>
                    <a:ext uri="{FF2B5EF4-FFF2-40B4-BE49-F238E27FC236}">
                      <a16:creationId xmlns:a16="http://schemas.microsoft.com/office/drawing/2014/main" id="{6D9F085D-DDEA-4BFB-980C-F32CF7DAE6EF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円/楕円 631">
                  <a:extLst>
                    <a:ext uri="{FF2B5EF4-FFF2-40B4-BE49-F238E27FC236}">
                      <a16:creationId xmlns:a16="http://schemas.microsoft.com/office/drawing/2014/main" id="{6A9A2127-6858-499B-A99F-60D576E86C29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円/楕円 632">
                  <a:extLst>
                    <a:ext uri="{FF2B5EF4-FFF2-40B4-BE49-F238E27FC236}">
                      <a16:creationId xmlns:a16="http://schemas.microsoft.com/office/drawing/2014/main" id="{D53BFFA3-9764-446A-B53E-C85CE53835BD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6270395A-6603-4A8C-AE3C-F6E4F5AF6C07}"/>
                    </a:ext>
                  </a:extLst>
                </p:cNvPr>
                <p:cNvSpPr/>
                <p:nvPr/>
              </p:nvSpPr>
              <p:spPr>
                <a:xfrm rot="10800000">
                  <a:off x="8513252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33DDF079-BCFF-4620-A29C-0A6DAFCC51C5}"/>
                    </a:ext>
                  </a:extLst>
                </p:cNvPr>
                <p:cNvSpPr/>
                <p:nvPr/>
              </p:nvSpPr>
              <p:spPr>
                <a:xfrm rot="10800000">
                  <a:off x="9087134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581599F1-FBDE-44A6-9A9B-D1CF90693A74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253" name="円/楕円 637">
                    <a:extLst>
                      <a:ext uri="{FF2B5EF4-FFF2-40B4-BE49-F238E27FC236}">
                        <a16:creationId xmlns:a16="http://schemas.microsoft.com/office/drawing/2014/main" id="{49D6388A-BF0A-488B-A183-08AF18438A5B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DB27832C-1BD3-41B4-9D63-B51AB0A71288}"/>
                      </a:ext>
                    </a:extLst>
                  </p:cNvPr>
                  <p:cNvSpPr/>
                  <p:nvPr/>
                </p:nvSpPr>
                <p:spPr>
                  <a:xfrm>
                    <a:off x="7909484" y="2698996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C7427261-3F42-4CB9-BFA3-9B8DE47BE145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FC25BA2B-C5B5-4E88-82E9-0F2EE539F755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250" name="円/楕円 637">
                    <a:extLst>
                      <a:ext uri="{FF2B5EF4-FFF2-40B4-BE49-F238E27FC236}">
                        <a16:creationId xmlns:a16="http://schemas.microsoft.com/office/drawing/2014/main" id="{501BA5DC-E37E-49AD-AD8F-32F9A7CADA4F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96A69181-39D2-40C9-80E3-7469C4DCD421}"/>
                      </a:ext>
                    </a:extLst>
                  </p:cNvPr>
                  <p:cNvSpPr/>
                  <p:nvPr/>
                </p:nvSpPr>
                <p:spPr>
                  <a:xfrm>
                    <a:off x="7909484" y="2698996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E6F17161-8E22-4B40-8107-A2DE6AFBB4E1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円/楕円 638">
                  <a:extLst>
                    <a:ext uri="{FF2B5EF4-FFF2-40B4-BE49-F238E27FC236}">
                      <a16:creationId xmlns:a16="http://schemas.microsoft.com/office/drawing/2014/main" id="{BFF5DD67-D952-4563-A57F-FF80D262BD8A}"/>
                    </a:ext>
                  </a:extLst>
                </p:cNvPr>
                <p:cNvSpPr/>
                <p:nvPr/>
              </p:nvSpPr>
              <p:spPr>
                <a:xfrm rot="10800000">
                  <a:off x="8764708" y="3294509"/>
                  <a:ext cx="248252" cy="7091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2" name="楕円 22">
                <a:extLst>
                  <a:ext uri="{FF2B5EF4-FFF2-40B4-BE49-F238E27FC236}">
                    <a16:creationId xmlns:a16="http://schemas.microsoft.com/office/drawing/2014/main" id="{55F10273-872B-41B9-AFE5-9AE2E6CBE351}"/>
                  </a:ext>
                </a:extLst>
              </p:cNvPr>
              <p:cNvSpPr/>
              <p:nvPr/>
            </p:nvSpPr>
            <p:spPr>
              <a:xfrm>
                <a:off x="5304678" y="41475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2">
                <a:extLst>
                  <a:ext uri="{FF2B5EF4-FFF2-40B4-BE49-F238E27FC236}">
                    <a16:creationId xmlns:a16="http://schemas.microsoft.com/office/drawing/2014/main" id="{FE29D8C4-43E2-4609-A908-CF86E08638D3}"/>
                  </a:ext>
                </a:extLst>
              </p:cNvPr>
              <p:cNvSpPr/>
              <p:nvPr/>
            </p:nvSpPr>
            <p:spPr>
              <a:xfrm>
                <a:off x="5043403" y="39925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2">
                <a:extLst>
                  <a:ext uri="{FF2B5EF4-FFF2-40B4-BE49-F238E27FC236}">
                    <a16:creationId xmlns:a16="http://schemas.microsoft.com/office/drawing/2014/main" id="{120E5780-A6B0-4D88-992F-757D508E9676}"/>
                  </a:ext>
                </a:extLst>
              </p:cNvPr>
              <p:cNvSpPr/>
              <p:nvPr/>
            </p:nvSpPr>
            <p:spPr>
              <a:xfrm>
                <a:off x="4452853" y="42338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A1650DBA-DF87-48F1-9BFE-CB0EE3EDA9B3}"/>
                </a:ext>
              </a:extLst>
            </p:cNvPr>
            <p:cNvGrpSpPr/>
            <p:nvPr/>
          </p:nvGrpSpPr>
          <p:grpSpPr>
            <a:xfrm>
              <a:off x="4948042" y="4851918"/>
              <a:ext cx="731445" cy="1374840"/>
              <a:chOff x="-228365" y="3859024"/>
              <a:chExt cx="731445" cy="1374840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F0448101-049D-4E98-8FE4-ED1450972C19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9F4550A-9C41-4EF3-844D-A42AC6CB2900}"/>
                  </a:ext>
                </a:extLst>
              </p:cNvPr>
              <p:cNvSpPr/>
              <p:nvPr/>
            </p:nvSpPr>
            <p:spPr>
              <a:xfrm rot="10014714">
                <a:off x="76391" y="3859024"/>
                <a:ext cx="426689" cy="1325502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502">
                    <a:moveTo>
                      <a:pt x="215681" y="1324165"/>
                    </a:moveTo>
                    <a:cubicBezTo>
                      <a:pt x="196659" y="1322748"/>
                      <a:pt x="182194" y="1303085"/>
                      <a:pt x="183374" y="1280247"/>
                    </a:cubicBezTo>
                    <a:lnTo>
                      <a:pt x="190569" y="1141007"/>
                    </a:lnTo>
                    <a:lnTo>
                      <a:pt x="177908" y="1138228"/>
                    </a:lnTo>
                    <a:lnTo>
                      <a:pt x="162898" y="1231389"/>
                    </a:lnTo>
                    <a:cubicBezTo>
                      <a:pt x="159279" y="1253855"/>
                      <a:pt x="141174" y="1268545"/>
                      <a:pt x="122461" y="1264199"/>
                    </a:cubicBezTo>
                    <a:cubicBezTo>
                      <a:pt x="103748" y="1259854"/>
                      <a:pt x="91513" y="1238117"/>
                      <a:pt x="95133" y="1215651"/>
                    </a:cubicBezTo>
                    <a:lnTo>
                      <a:pt x="115359" y="1090122"/>
                    </a:lnTo>
                    <a:cubicBezTo>
                      <a:pt x="115301" y="1068107"/>
                      <a:pt x="115243" y="1046091"/>
                      <a:pt x="115185" y="1024076"/>
                    </a:cubicBezTo>
                    <a:lnTo>
                      <a:pt x="110896" y="1028004"/>
                    </a:lnTo>
                    <a:lnTo>
                      <a:pt x="81713" y="1092715"/>
                    </a:lnTo>
                    <a:cubicBezTo>
                      <a:pt x="70281" y="1118064"/>
                      <a:pt x="43897" y="1127487"/>
                      <a:pt x="22783" y="1113762"/>
                    </a:cubicBezTo>
                    <a:cubicBezTo>
                      <a:pt x="1669" y="1100037"/>
                      <a:pt x="-6180" y="1068362"/>
                      <a:pt x="5252" y="1043013"/>
                    </a:cubicBezTo>
                    <a:lnTo>
                      <a:pt x="36010" y="974809"/>
                    </a:lnTo>
                    <a:cubicBezTo>
                      <a:pt x="38868" y="968471"/>
                      <a:pt x="42661" y="963129"/>
                      <a:pt x="47072" y="958896"/>
                    </a:cubicBezTo>
                    <a:lnTo>
                      <a:pt x="61737" y="938602"/>
                    </a:lnTo>
                    <a:lnTo>
                      <a:pt x="134656" y="838020"/>
                    </a:lnTo>
                    <a:lnTo>
                      <a:pt x="137960" y="834993"/>
                    </a:lnTo>
                    <a:lnTo>
                      <a:pt x="150451" y="809439"/>
                    </a:lnTo>
                    <a:lnTo>
                      <a:pt x="176367" y="785337"/>
                    </a:lnTo>
                    <a:lnTo>
                      <a:pt x="132421" y="127773"/>
                    </a:lnTo>
                    <a:cubicBezTo>
                      <a:pt x="129253" y="59866"/>
                      <a:pt x="172023" y="2702"/>
                      <a:pt x="227950" y="92"/>
                    </a:cubicBezTo>
                    <a:cubicBezTo>
                      <a:pt x="283878" y="-2517"/>
                      <a:pt x="331785" y="50417"/>
                      <a:pt x="334954" y="118323"/>
                    </a:cubicBezTo>
                    <a:lnTo>
                      <a:pt x="333121" y="776961"/>
                    </a:lnTo>
                    <a:lnTo>
                      <a:pt x="368044" y="809439"/>
                    </a:lnTo>
                    <a:cubicBezTo>
                      <a:pt x="389990" y="839712"/>
                      <a:pt x="403564" y="881532"/>
                      <a:pt x="403564" y="927726"/>
                    </a:cubicBezTo>
                    <a:lnTo>
                      <a:pt x="403564" y="1083737"/>
                    </a:lnTo>
                    <a:lnTo>
                      <a:pt x="425819" y="1191683"/>
                    </a:lnTo>
                    <a:cubicBezTo>
                      <a:pt x="429732" y="1210665"/>
                      <a:pt x="420087" y="1229861"/>
                      <a:pt x="404277" y="1234559"/>
                    </a:cubicBezTo>
                    <a:cubicBezTo>
                      <a:pt x="388467" y="1239257"/>
                      <a:pt x="372478" y="1227678"/>
                      <a:pt x="368565" y="1208697"/>
                    </a:cubicBezTo>
                    <a:lnTo>
                      <a:pt x="353193" y="1134132"/>
                    </a:lnTo>
                    <a:lnTo>
                      <a:pt x="341370" y="1138736"/>
                    </a:lnTo>
                    <a:lnTo>
                      <a:pt x="339358" y="1139136"/>
                    </a:lnTo>
                    <a:lnTo>
                      <a:pt x="350052" y="1280315"/>
                    </a:lnTo>
                    <a:cubicBezTo>
                      <a:pt x="351778" y="1303103"/>
                      <a:pt x="337791" y="1323257"/>
                      <a:pt x="318810" y="1325330"/>
                    </a:cubicBezTo>
                    <a:cubicBezTo>
                      <a:pt x="299828" y="1327402"/>
                      <a:pt x="283041" y="1310609"/>
                      <a:pt x="281315" y="1287820"/>
                    </a:cubicBezTo>
                    <a:lnTo>
                      <a:pt x="270706" y="1147766"/>
                    </a:lnTo>
                    <a:lnTo>
                      <a:pt x="259334" y="1148533"/>
                    </a:lnTo>
                    <a:lnTo>
                      <a:pt x="252263" y="1285377"/>
                    </a:lnTo>
                    <a:cubicBezTo>
                      <a:pt x="251083" y="1308216"/>
                      <a:pt x="234705" y="1325582"/>
                      <a:pt x="215681" y="132416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片側の 2 つの角を丸めた四角形 92">
                <a:extLst>
                  <a:ext uri="{FF2B5EF4-FFF2-40B4-BE49-F238E27FC236}">
                    <a16:creationId xmlns:a16="http://schemas.microsoft.com/office/drawing/2014/main" id="{62F48C45-E513-4411-B83A-BD158275C03F}"/>
                  </a:ext>
                </a:extLst>
              </p:cNvPr>
              <p:cNvSpPr/>
              <p:nvPr/>
            </p:nvSpPr>
            <p:spPr>
              <a:xfrm rot="9854429" flipH="1">
                <a:off x="221329" y="4562177"/>
                <a:ext cx="252200" cy="671687"/>
              </a:xfrm>
              <a:custGeom>
                <a:avLst/>
                <a:gdLst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67506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46697 w 252200"/>
                  <a:gd name="connsiteY6" fmla="*/ 665181 h 675061"/>
                  <a:gd name="connsiteX7" fmla="*/ 0 w 252200"/>
                  <a:gd name="connsiteY7" fmla="*/ 126100 h 675061"/>
                  <a:gd name="connsiteX8" fmla="*/ 126100 w 252200"/>
                  <a:gd name="connsiteY8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0 w 252200"/>
                  <a:gd name="connsiteY5" fmla="*/ 675061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252200 w 252200"/>
                  <a:gd name="connsiteY4" fmla="*/ 675061 h 675061"/>
                  <a:gd name="connsiteX5" fmla="*/ 35336 w 252200"/>
                  <a:gd name="connsiteY5" fmla="*/ 671687 h 675061"/>
                  <a:gd name="connsiteX6" fmla="*/ 0 w 252200"/>
                  <a:gd name="connsiteY6" fmla="*/ 126100 h 675061"/>
                  <a:gd name="connsiteX7" fmla="*/ 126100 w 252200"/>
                  <a:gd name="connsiteY7" fmla="*/ 0 h 675061"/>
                  <a:gd name="connsiteX0" fmla="*/ 126100 w 252200"/>
                  <a:gd name="connsiteY0" fmla="*/ 0 h 675061"/>
                  <a:gd name="connsiteX1" fmla="*/ 126100 w 252200"/>
                  <a:gd name="connsiteY1" fmla="*/ 0 h 675061"/>
                  <a:gd name="connsiteX2" fmla="*/ 252200 w 252200"/>
                  <a:gd name="connsiteY2" fmla="*/ 126100 h 675061"/>
                  <a:gd name="connsiteX3" fmla="*/ 252200 w 252200"/>
                  <a:gd name="connsiteY3" fmla="*/ 675061 h 675061"/>
                  <a:gd name="connsiteX4" fmla="*/ 35336 w 252200"/>
                  <a:gd name="connsiteY4" fmla="*/ 671687 h 675061"/>
                  <a:gd name="connsiteX5" fmla="*/ 0 w 252200"/>
                  <a:gd name="connsiteY5" fmla="*/ 126100 h 675061"/>
                  <a:gd name="connsiteX6" fmla="*/ 126100 w 252200"/>
                  <a:gd name="connsiteY6" fmla="*/ 0 h 675061"/>
                  <a:gd name="connsiteX0" fmla="*/ 126100 w 252200"/>
                  <a:gd name="connsiteY0" fmla="*/ 0 h 681098"/>
                  <a:gd name="connsiteX1" fmla="*/ 126100 w 252200"/>
                  <a:gd name="connsiteY1" fmla="*/ 0 h 681098"/>
                  <a:gd name="connsiteX2" fmla="*/ 252200 w 252200"/>
                  <a:gd name="connsiteY2" fmla="*/ 126100 h 681098"/>
                  <a:gd name="connsiteX3" fmla="*/ 230810 w 252200"/>
                  <a:gd name="connsiteY3" fmla="*/ 681098 h 681098"/>
                  <a:gd name="connsiteX4" fmla="*/ 35336 w 252200"/>
                  <a:gd name="connsiteY4" fmla="*/ 671687 h 681098"/>
                  <a:gd name="connsiteX5" fmla="*/ 0 w 252200"/>
                  <a:gd name="connsiteY5" fmla="*/ 126100 h 681098"/>
                  <a:gd name="connsiteX6" fmla="*/ 126100 w 252200"/>
                  <a:gd name="connsiteY6" fmla="*/ 0 h 681098"/>
                  <a:gd name="connsiteX0" fmla="*/ 126100 w 252200"/>
                  <a:gd name="connsiteY0" fmla="*/ 0 h 671687"/>
                  <a:gd name="connsiteX1" fmla="*/ 126100 w 252200"/>
                  <a:gd name="connsiteY1" fmla="*/ 0 h 671687"/>
                  <a:gd name="connsiteX2" fmla="*/ 252200 w 252200"/>
                  <a:gd name="connsiteY2" fmla="*/ 126100 h 671687"/>
                  <a:gd name="connsiteX3" fmla="*/ 239583 w 252200"/>
                  <a:gd name="connsiteY3" fmla="*/ 665426 h 671687"/>
                  <a:gd name="connsiteX4" fmla="*/ 35336 w 252200"/>
                  <a:gd name="connsiteY4" fmla="*/ 671687 h 671687"/>
                  <a:gd name="connsiteX5" fmla="*/ 0 w 252200"/>
                  <a:gd name="connsiteY5" fmla="*/ 126100 h 671687"/>
                  <a:gd name="connsiteX6" fmla="*/ 126100 w 252200"/>
                  <a:gd name="connsiteY6" fmla="*/ 0 h 671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200" h="671687">
                    <a:moveTo>
                      <a:pt x="126100" y="0"/>
                    </a:moveTo>
                    <a:lnTo>
                      <a:pt x="126100" y="0"/>
                    </a:lnTo>
                    <a:cubicBezTo>
                      <a:pt x="195743" y="0"/>
                      <a:pt x="252200" y="56457"/>
                      <a:pt x="252200" y="126100"/>
                    </a:cubicBezTo>
                    <a:lnTo>
                      <a:pt x="239583" y="665426"/>
                    </a:lnTo>
                    <a:lnTo>
                      <a:pt x="35336" y="671687"/>
                    </a:lnTo>
                    <a:lnTo>
                      <a:pt x="0" y="126100"/>
                    </a:lnTo>
                    <a:cubicBezTo>
                      <a:pt x="0" y="56457"/>
                      <a:pt x="56457" y="0"/>
                      <a:pt x="126100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BCA6F583-AC31-4BC5-830F-5F7A1B30099B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74DDF420-FF44-43FC-AEE7-0E1CA4E046EA}"/>
              </a:ext>
            </a:extLst>
          </p:cNvPr>
          <p:cNvGrpSpPr/>
          <p:nvPr/>
        </p:nvGrpSpPr>
        <p:grpSpPr>
          <a:xfrm>
            <a:off x="7339193" y="3773166"/>
            <a:ext cx="1900791" cy="2677754"/>
            <a:chOff x="7339193" y="3773166"/>
            <a:chExt cx="1900791" cy="2677754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E5974626-745F-4B05-AFA2-9F59665374F0}"/>
                </a:ext>
              </a:extLst>
            </p:cNvPr>
            <p:cNvGrpSpPr/>
            <p:nvPr/>
          </p:nvGrpSpPr>
          <p:grpSpPr>
            <a:xfrm>
              <a:off x="7339193" y="3773166"/>
              <a:ext cx="1900791" cy="2677754"/>
              <a:chOff x="7339193" y="3773166"/>
              <a:chExt cx="1900791" cy="2677754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BC11671E-2758-4A22-91B8-58B6AA727C54}"/>
                  </a:ext>
                </a:extLst>
              </p:cNvPr>
              <p:cNvGrpSpPr/>
              <p:nvPr/>
            </p:nvGrpSpPr>
            <p:grpSpPr>
              <a:xfrm>
                <a:off x="8158608" y="3773166"/>
                <a:ext cx="1081376" cy="1081375"/>
                <a:chOff x="7992839" y="2840930"/>
                <a:chExt cx="927476" cy="927475"/>
              </a:xfrm>
            </p:grpSpPr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ABA5E7C8-A822-4325-9499-E5618A2D4EAC}"/>
                    </a:ext>
                  </a:extLst>
                </p:cNvPr>
                <p:cNvSpPr/>
                <p:nvPr/>
              </p:nvSpPr>
              <p:spPr bwMode="auto">
                <a:xfrm>
                  <a:off x="7992839" y="2840930"/>
                  <a:ext cx="927476" cy="927475"/>
                </a:xfrm>
                <a:custGeom>
                  <a:avLst/>
                  <a:gdLst>
                    <a:gd name="connsiteX0" fmla="*/ 447642 w 927476"/>
                    <a:gd name="connsiteY0" fmla="*/ 780053 h 927475"/>
                    <a:gd name="connsiteX1" fmla="*/ 479835 w 927476"/>
                    <a:gd name="connsiteY1" fmla="*/ 780053 h 927475"/>
                    <a:gd name="connsiteX2" fmla="*/ 495931 w 927476"/>
                    <a:gd name="connsiteY2" fmla="*/ 927475 h 927475"/>
                    <a:gd name="connsiteX3" fmla="*/ 431545 w 927476"/>
                    <a:gd name="connsiteY3" fmla="*/ 927475 h 927475"/>
                    <a:gd name="connsiteX4" fmla="*/ 291641 w 927476"/>
                    <a:gd name="connsiteY4" fmla="*/ 729627 h 927475"/>
                    <a:gd name="connsiteX5" fmla="*/ 319521 w 927476"/>
                    <a:gd name="connsiteY5" fmla="*/ 745724 h 927475"/>
                    <a:gd name="connsiteX6" fmla="*/ 259749 w 927476"/>
                    <a:gd name="connsiteY6" fmla="*/ 881443 h 927475"/>
                    <a:gd name="connsiteX7" fmla="*/ 203989 w 927476"/>
                    <a:gd name="connsiteY7" fmla="*/ 849250 h 927475"/>
                    <a:gd name="connsiteX8" fmla="*/ 635607 w 927476"/>
                    <a:gd name="connsiteY8" fmla="*/ 729625 h 927475"/>
                    <a:gd name="connsiteX9" fmla="*/ 723258 w 927476"/>
                    <a:gd name="connsiteY9" fmla="*/ 849248 h 927475"/>
                    <a:gd name="connsiteX10" fmla="*/ 667498 w 927476"/>
                    <a:gd name="connsiteY10" fmla="*/ 881441 h 927475"/>
                    <a:gd name="connsiteX11" fmla="*/ 607727 w 927476"/>
                    <a:gd name="connsiteY11" fmla="*/ 745721 h 927475"/>
                    <a:gd name="connsiteX12" fmla="*/ 181522 w 927476"/>
                    <a:gd name="connsiteY12" fmla="*/ 607956 h 927475"/>
                    <a:gd name="connsiteX13" fmla="*/ 197619 w 927476"/>
                    <a:gd name="connsiteY13" fmla="*/ 635836 h 927475"/>
                    <a:gd name="connsiteX14" fmla="*/ 77996 w 927476"/>
                    <a:gd name="connsiteY14" fmla="*/ 723486 h 927475"/>
                    <a:gd name="connsiteX15" fmla="*/ 45803 w 927476"/>
                    <a:gd name="connsiteY15" fmla="*/ 667726 h 927475"/>
                    <a:gd name="connsiteX16" fmla="*/ 745722 w 927476"/>
                    <a:gd name="connsiteY16" fmla="*/ 607955 h 927475"/>
                    <a:gd name="connsiteX17" fmla="*/ 881441 w 927476"/>
                    <a:gd name="connsiteY17" fmla="*/ 667726 h 927475"/>
                    <a:gd name="connsiteX18" fmla="*/ 849249 w 927476"/>
                    <a:gd name="connsiteY18" fmla="*/ 723484 h 927475"/>
                    <a:gd name="connsiteX19" fmla="*/ 729626 w 927476"/>
                    <a:gd name="connsiteY19" fmla="*/ 635834 h 927475"/>
                    <a:gd name="connsiteX20" fmla="*/ 0 w 927476"/>
                    <a:gd name="connsiteY20" fmla="*/ 431545 h 927475"/>
                    <a:gd name="connsiteX21" fmla="*/ 147420 w 927476"/>
                    <a:gd name="connsiteY21" fmla="*/ 447642 h 927475"/>
                    <a:gd name="connsiteX22" fmla="*/ 147420 w 927476"/>
                    <a:gd name="connsiteY22" fmla="*/ 479835 h 927475"/>
                    <a:gd name="connsiteX23" fmla="*/ 0 w 927476"/>
                    <a:gd name="connsiteY23" fmla="*/ 495931 h 927475"/>
                    <a:gd name="connsiteX24" fmla="*/ 927476 w 927476"/>
                    <a:gd name="connsiteY24" fmla="*/ 431544 h 927475"/>
                    <a:gd name="connsiteX25" fmla="*/ 927476 w 927476"/>
                    <a:gd name="connsiteY25" fmla="*/ 495930 h 927475"/>
                    <a:gd name="connsiteX26" fmla="*/ 780050 w 927476"/>
                    <a:gd name="connsiteY26" fmla="*/ 479833 h 927475"/>
                    <a:gd name="connsiteX27" fmla="*/ 780050 w 927476"/>
                    <a:gd name="connsiteY27" fmla="*/ 447640 h 927475"/>
                    <a:gd name="connsiteX28" fmla="*/ 78226 w 927476"/>
                    <a:gd name="connsiteY28" fmla="*/ 203989 h 927475"/>
                    <a:gd name="connsiteX29" fmla="*/ 197846 w 927476"/>
                    <a:gd name="connsiteY29" fmla="*/ 291639 h 927475"/>
                    <a:gd name="connsiteX30" fmla="*/ 181750 w 927476"/>
                    <a:gd name="connsiteY30" fmla="*/ 319519 h 927475"/>
                    <a:gd name="connsiteX31" fmla="*/ 46033 w 927476"/>
                    <a:gd name="connsiteY31" fmla="*/ 259749 h 927475"/>
                    <a:gd name="connsiteX32" fmla="*/ 849019 w 927476"/>
                    <a:gd name="connsiteY32" fmla="*/ 203988 h 927475"/>
                    <a:gd name="connsiteX33" fmla="*/ 881211 w 927476"/>
                    <a:gd name="connsiteY33" fmla="*/ 259746 h 927475"/>
                    <a:gd name="connsiteX34" fmla="*/ 745492 w 927476"/>
                    <a:gd name="connsiteY34" fmla="*/ 319518 h 927475"/>
                    <a:gd name="connsiteX35" fmla="*/ 729396 w 927476"/>
                    <a:gd name="connsiteY35" fmla="*/ 291639 h 927475"/>
                    <a:gd name="connsiteX36" fmla="*/ 667727 w 927476"/>
                    <a:gd name="connsiteY36" fmla="*/ 46033 h 927475"/>
                    <a:gd name="connsiteX37" fmla="*/ 723485 w 927476"/>
                    <a:gd name="connsiteY37" fmla="*/ 78225 h 927475"/>
                    <a:gd name="connsiteX38" fmla="*/ 635834 w 927476"/>
                    <a:gd name="connsiteY38" fmla="*/ 197848 h 927475"/>
                    <a:gd name="connsiteX39" fmla="*/ 607955 w 927476"/>
                    <a:gd name="connsiteY39" fmla="*/ 181752 h 927475"/>
                    <a:gd name="connsiteX40" fmla="*/ 259519 w 927476"/>
                    <a:gd name="connsiteY40" fmla="*/ 46033 h 927475"/>
                    <a:gd name="connsiteX41" fmla="*/ 319289 w 927476"/>
                    <a:gd name="connsiteY41" fmla="*/ 181750 h 927475"/>
                    <a:gd name="connsiteX42" fmla="*/ 291410 w 927476"/>
                    <a:gd name="connsiteY42" fmla="*/ 197846 h 927475"/>
                    <a:gd name="connsiteX43" fmla="*/ 203761 w 927476"/>
                    <a:gd name="connsiteY43" fmla="*/ 78225 h 927475"/>
                    <a:gd name="connsiteX44" fmla="*/ 431545 w 927476"/>
                    <a:gd name="connsiteY44" fmla="*/ 0 h 927475"/>
                    <a:gd name="connsiteX45" fmla="*/ 495929 w 927476"/>
                    <a:gd name="connsiteY45" fmla="*/ 0 h 927475"/>
                    <a:gd name="connsiteX46" fmla="*/ 479833 w 927476"/>
                    <a:gd name="connsiteY46" fmla="*/ 147422 h 927475"/>
                    <a:gd name="connsiteX47" fmla="*/ 447641 w 927476"/>
                    <a:gd name="connsiteY47" fmla="*/ 147422 h 92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27476" h="927475">
                      <a:moveTo>
                        <a:pt x="447642" y="780053"/>
                      </a:moveTo>
                      <a:lnTo>
                        <a:pt x="479835" y="780053"/>
                      </a:lnTo>
                      <a:lnTo>
                        <a:pt x="495931" y="927475"/>
                      </a:lnTo>
                      <a:lnTo>
                        <a:pt x="431545" y="927475"/>
                      </a:lnTo>
                      <a:close/>
                      <a:moveTo>
                        <a:pt x="291641" y="729627"/>
                      </a:moveTo>
                      <a:lnTo>
                        <a:pt x="319521" y="745724"/>
                      </a:lnTo>
                      <a:lnTo>
                        <a:pt x="259749" y="881443"/>
                      </a:lnTo>
                      <a:lnTo>
                        <a:pt x="203989" y="849250"/>
                      </a:lnTo>
                      <a:close/>
                      <a:moveTo>
                        <a:pt x="635607" y="729625"/>
                      </a:moveTo>
                      <a:lnTo>
                        <a:pt x="723258" y="849248"/>
                      </a:lnTo>
                      <a:lnTo>
                        <a:pt x="667498" y="881441"/>
                      </a:lnTo>
                      <a:lnTo>
                        <a:pt x="607727" y="745721"/>
                      </a:lnTo>
                      <a:close/>
                      <a:moveTo>
                        <a:pt x="181522" y="607956"/>
                      </a:moveTo>
                      <a:lnTo>
                        <a:pt x="197619" y="635836"/>
                      </a:lnTo>
                      <a:lnTo>
                        <a:pt x="77996" y="723486"/>
                      </a:lnTo>
                      <a:lnTo>
                        <a:pt x="45803" y="667726"/>
                      </a:lnTo>
                      <a:close/>
                      <a:moveTo>
                        <a:pt x="745722" y="607955"/>
                      </a:moveTo>
                      <a:lnTo>
                        <a:pt x="881441" y="667726"/>
                      </a:lnTo>
                      <a:lnTo>
                        <a:pt x="849249" y="723484"/>
                      </a:lnTo>
                      <a:lnTo>
                        <a:pt x="729626" y="635834"/>
                      </a:lnTo>
                      <a:close/>
                      <a:moveTo>
                        <a:pt x="0" y="431545"/>
                      </a:moveTo>
                      <a:lnTo>
                        <a:pt x="147420" y="447642"/>
                      </a:lnTo>
                      <a:lnTo>
                        <a:pt x="147420" y="479835"/>
                      </a:lnTo>
                      <a:lnTo>
                        <a:pt x="0" y="495931"/>
                      </a:lnTo>
                      <a:close/>
                      <a:moveTo>
                        <a:pt x="927476" y="431544"/>
                      </a:moveTo>
                      <a:lnTo>
                        <a:pt x="927476" y="495930"/>
                      </a:lnTo>
                      <a:lnTo>
                        <a:pt x="780050" y="479833"/>
                      </a:lnTo>
                      <a:lnTo>
                        <a:pt x="780050" y="447640"/>
                      </a:lnTo>
                      <a:close/>
                      <a:moveTo>
                        <a:pt x="78226" y="203989"/>
                      </a:moveTo>
                      <a:lnTo>
                        <a:pt x="197846" y="291639"/>
                      </a:lnTo>
                      <a:lnTo>
                        <a:pt x="181750" y="319519"/>
                      </a:lnTo>
                      <a:lnTo>
                        <a:pt x="46033" y="259749"/>
                      </a:lnTo>
                      <a:close/>
                      <a:moveTo>
                        <a:pt x="849019" y="203988"/>
                      </a:moveTo>
                      <a:lnTo>
                        <a:pt x="881211" y="259746"/>
                      </a:lnTo>
                      <a:lnTo>
                        <a:pt x="745492" y="319518"/>
                      </a:lnTo>
                      <a:lnTo>
                        <a:pt x="729396" y="291639"/>
                      </a:lnTo>
                      <a:close/>
                      <a:moveTo>
                        <a:pt x="667727" y="46033"/>
                      </a:moveTo>
                      <a:lnTo>
                        <a:pt x="723485" y="78225"/>
                      </a:lnTo>
                      <a:lnTo>
                        <a:pt x="635834" y="197848"/>
                      </a:lnTo>
                      <a:lnTo>
                        <a:pt x="607955" y="181752"/>
                      </a:lnTo>
                      <a:close/>
                      <a:moveTo>
                        <a:pt x="259519" y="46033"/>
                      </a:moveTo>
                      <a:lnTo>
                        <a:pt x="319289" y="181750"/>
                      </a:lnTo>
                      <a:lnTo>
                        <a:pt x="291410" y="197846"/>
                      </a:lnTo>
                      <a:lnTo>
                        <a:pt x="203761" y="78225"/>
                      </a:lnTo>
                      <a:close/>
                      <a:moveTo>
                        <a:pt x="431545" y="0"/>
                      </a:moveTo>
                      <a:lnTo>
                        <a:pt x="495929" y="0"/>
                      </a:lnTo>
                      <a:lnTo>
                        <a:pt x="479833" y="147422"/>
                      </a:lnTo>
                      <a:lnTo>
                        <a:pt x="447641" y="1474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5E7A720F-E193-42E1-920E-58F8DDB44118}"/>
                    </a:ext>
                  </a:extLst>
                </p:cNvPr>
                <p:cNvSpPr/>
                <p:nvPr/>
              </p:nvSpPr>
              <p:spPr bwMode="auto">
                <a:xfrm>
                  <a:off x="8197157" y="3029147"/>
                  <a:ext cx="516113" cy="516112"/>
                </a:xfrm>
                <a:custGeom>
                  <a:avLst/>
                  <a:gdLst>
                    <a:gd name="connsiteX0" fmla="*/ 1661838 w 3323674"/>
                    <a:gd name="connsiteY0" fmla="*/ 0 h 3323669"/>
                    <a:gd name="connsiteX1" fmla="*/ 2994519 w 3323674"/>
                    <a:gd name="connsiteY1" fmla="*/ 658294 h 3323669"/>
                    <a:gd name="connsiteX2" fmla="*/ 3323674 w 3323674"/>
                    <a:gd name="connsiteY2" fmla="*/ 2137463 h 3323669"/>
                    <a:gd name="connsiteX3" fmla="*/ 2401414 w 3323674"/>
                    <a:gd name="connsiteY3" fmla="*/ 3323668 h 3323669"/>
                    <a:gd name="connsiteX4" fmla="*/ 2058961 w 3323674"/>
                    <a:gd name="connsiteY4" fmla="*/ 3323669 h 3323669"/>
                    <a:gd name="connsiteX5" fmla="*/ 2501425 w 3323674"/>
                    <a:gd name="connsiteY5" fmla="*/ 2740098 h 3323669"/>
                    <a:gd name="connsiteX6" fmla="*/ 2500501 w 3323674"/>
                    <a:gd name="connsiteY6" fmla="*/ 2739397 h 3323669"/>
                    <a:gd name="connsiteX7" fmla="*/ 3031116 w 3323674"/>
                    <a:gd name="connsiteY7" fmla="*/ 2056914 h 3323669"/>
                    <a:gd name="connsiteX8" fmla="*/ 2757707 w 3323674"/>
                    <a:gd name="connsiteY8" fmla="*/ 828244 h 3323669"/>
                    <a:gd name="connsiteX9" fmla="*/ 1650715 w 3323674"/>
                    <a:gd name="connsiteY9" fmla="*/ 281431 h 3323669"/>
                    <a:gd name="connsiteX10" fmla="*/ 543724 w 3323674"/>
                    <a:gd name="connsiteY10" fmla="*/ 828245 h 3323669"/>
                    <a:gd name="connsiteX11" fmla="*/ 270315 w 3323674"/>
                    <a:gd name="connsiteY11" fmla="*/ 2056914 h 3323669"/>
                    <a:gd name="connsiteX12" fmla="*/ 1036383 w 3323674"/>
                    <a:gd name="connsiteY12" fmla="*/ 3042239 h 3323669"/>
                    <a:gd name="connsiteX13" fmla="*/ 1555459 w 3323674"/>
                    <a:gd name="connsiteY13" fmla="*/ 3042239 h 3323669"/>
                    <a:gd name="connsiteX14" fmla="*/ 2244441 w 3323674"/>
                    <a:gd name="connsiteY14" fmla="*/ 2133533 h 3323669"/>
                    <a:gd name="connsiteX15" fmla="*/ 2247351 w 3323674"/>
                    <a:gd name="connsiteY15" fmla="*/ 2135739 h 3323669"/>
                    <a:gd name="connsiteX16" fmla="*/ 2440378 w 3323674"/>
                    <a:gd name="connsiteY16" fmla="*/ 1887466 h 3323669"/>
                    <a:gd name="connsiteX17" fmla="*/ 2284227 w 3323674"/>
                    <a:gd name="connsiteY17" fmla="*/ 1185758 h 3323669"/>
                    <a:gd name="connsiteX18" fmla="*/ 1652013 w 3323674"/>
                    <a:gd name="connsiteY18" fmla="*/ 873467 h 3323669"/>
                    <a:gd name="connsiteX19" fmla="*/ 1019798 w 3323674"/>
                    <a:gd name="connsiteY19" fmla="*/ 1185758 h 3323669"/>
                    <a:gd name="connsiteX20" fmla="*/ 863647 w 3323674"/>
                    <a:gd name="connsiteY20" fmla="*/ 1887466 h 3323669"/>
                    <a:gd name="connsiteX21" fmla="*/ 1300247 w 3323674"/>
                    <a:gd name="connsiteY21" fmla="*/ 2449022 h 3323669"/>
                    <a:gd name="connsiteX22" fmla="*/ 1854110 w 3323674"/>
                    <a:gd name="connsiteY22" fmla="*/ 1718526 h 3323669"/>
                    <a:gd name="connsiteX23" fmla="*/ 1814116 w 3323674"/>
                    <a:gd name="connsiteY23" fmla="*/ 1538784 h 3323669"/>
                    <a:gd name="connsiteX24" fmla="*/ 1650714 w 3323674"/>
                    <a:gd name="connsiteY24" fmla="*/ 1458071 h 3323669"/>
                    <a:gd name="connsiteX25" fmla="*/ 1487314 w 3323674"/>
                    <a:gd name="connsiteY25" fmla="*/ 1538784 h 3323669"/>
                    <a:gd name="connsiteX26" fmla="*/ 1449050 w 3323674"/>
                    <a:gd name="connsiteY26" fmla="*/ 1710752 h 3323669"/>
                    <a:gd name="connsiteX27" fmla="*/ 1156397 w 3323674"/>
                    <a:gd name="connsiteY27" fmla="*/ 1788891 h 3323669"/>
                    <a:gd name="connsiteX28" fmla="*/ 1251747 w 3323674"/>
                    <a:gd name="connsiteY28" fmla="*/ 1360416 h 3323669"/>
                    <a:gd name="connsiteX29" fmla="*/ 1652013 w 3323674"/>
                    <a:gd name="connsiteY29" fmla="*/ 1162702 h 3323669"/>
                    <a:gd name="connsiteX30" fmla="*/ 2052278 w 3323674"/>
                    <a:gd name="connsiteY30" fmla="*/ 1360415 h 3323669"/>
                    <a:gd name="connsiteX31" fmla="*/ 2151143 w 3323674"/>
                    <a:gd name="connsiteY31" fmla="*/ 1804685 h 3323669"/>
                    <a:gd name="connsiteX32" fmla="*/ 2044517 w 3323674"/>
                    <a:gd name="connsiteY32" fmla="*/ 1941826 h 3323669"/>
                    <a:gd name="connsiteX33" fmla="*/ 1446664 w 3323674"/>
                    <a:gd name="connsiteY33" fmla="*/ 2730340 h 3323669"/>
                    <a:gd name="connsiteX34" fmla="*/ 1445051 w 3323674"/>
                    <a:gd name="connsiteY34" fmla="*/ 2729115 h 3323669"/>
                    <a:gd name="connsiteX35" fmla="*/ 1432578 w 3323674"/>
                    <a:gd name="connsiteY35" fmla="*/ 2745566 h 3323669"/>
                    <a:gd name="connsiteX36" fmla="*/ 1169710 w 3323674"/>
                    <a:gd name="connsiteY36" fmla="*/ 2745566 h 3323669"/>
                    <a:gd name="connsiteX37" fmla="*/ 568278 w 3323674"/>
                    <a:gd name="connsiteY37" fmla="*/ 1972004 h 3323669"/>
                    <a:gd name="connsiteX38" fmla="*/ 782928 w 3323674"/>
                    <a:gd name="connsiteY38" fmla="*/ 1007394 h 3323669"/>
                    <a:gd name="connsiteX39" fmla="*/ 1652012 w 3323674"/>
                    <a:gd name="connsiteY39" fmla="*/ 578098 h 3323669"/>
                    <a:gd name="connsiteX40" fmla="*/ 2521097 w 3323674"/>
                    <a:gd name="connsiteY40" fmla="*/ 1007393 h 3323669"/>
                    <a:gd name="connsiteX41" fmla="*/ 2735747 w 3323674"/>
                    <a:gd name="connsiteY41" fmla="*/ 1972004 h 3323669"/>
                    <a:gd name="connsiteX42" fmla="*/ 2367907 w 3323674"/>
                    <a:gd name="connsiteY42" fmla="*/ 2445120 h 3323669"/>
                    <a:gd name="connsiteX43" fmla="*/ 1719085 w 3323674"/>
                    <a:gd name="connsiteY43" fmla="*/ 3300858 h 3323669"/>
                    <a:gd name="connsiteX44" fmla="*/ 1717472 w 3323674"/>
                    <a:gd name="connsiteY44" fmla="*/ 3299635 h 3323669"/>
                    <a:gd name="connsiteX45" fmla="*/ 1699249 w 3323674"/>
                    <a:gd name="connsiteY45" fmla="*/ 3323669 h 3323669"/>
                    <a:gd name="connsiteX46" fmla="*/ 922262 w 3323674"/>
                    <a:gd name="connsiteY46" fmla="*/ 3323669 h 3323669"/>
                    <a:gd name="connsiteX47" fmla="*/ 0 w 3323674"/>
                    <a:gd name="connsiteY47" fmla="*/ 2137463 h 3323669"/>
                    <a:gd name="connsiteX48" fmla="*/ 329156 w 3323674"/>
                    <a:gd name="connsiteY48" fmla="*/ 658295 h 3323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23674" h="3323669">
                      <a:moveTo>
                        <a:pt x="1661838" y="0"/>
                      </a:moveTo>
                      <a:lnTo>
                        <a:pt x="2994519" y="658294"/>
                      </a:lnTo>
                      <a:lnTo>
                        <a:pt x="3323674" y="2137463"/>
                      </a:lnTo>
                      <a:lnTo>
                        <a:pt x="2401414" y="3323668"/>
                      </a:lnTo>
                      <a:lnTo>
                        <a:pt x="2058961" y="3323669"/>
                      </a:lnTo>
                      <a:lnTo>
                        <a:pt x="2501425" y="2740098"/>
                      </a:lnTo>
                      <a:lnTo>
                        <a:pt x="2500501" y="2739397"/>
                      </a:lnTo>
                      <a:lnTo>
                        <a:pt x="3031116" y="2056914"/>
                      </a:lnTo>
                      <a:lnTo>
                        <a:pt x="2757707" y="828244"/>
                      </a:lnTo>
                      <a:lnTo>
                        <a:pt x="1650715" y="281431"/>
                      </a:lnTo>
                      <a:lnTo>
                        <a:pt x="543724" y="828245"/>
                      </a:lnTo>
                      <a:lnTo>
                        <a:pt x="270315" y="2056914"/>
                      </a:lnTo>
                      <a:lnTo>
                        <a:pt x="1036383" y="3042239"/>
                      </a:lnTo>
                      <a:lnTo>
                        <a:pt x="1555459" y="3042239"/>
                      </a:lnTo>
                      <a:lnTo>
                        <a:pt x="2244441" y="2133533"/>
                      </a:lnTo>
                      <a:lnTo>
                        <a:pt x="2247351" y="2135739"/>
                      </a:lnTo>
                      <a:lnTo>
                        <a:pt x="2440378" y="1887466"/>
                      </a:lnTo>
                      <a:lnTo>
                        <a:pt x="2284227" y="1185758"/>
                      </a:lnTo>
                      <a:lnTo>
                        <a:pt x="1652013" y="873467"/>
                      </a:lnTo>
                      <a:lnTo>
                        <a:pt x="1019798" y="1185758"/>
                      </a:lnTo>
                      <a:lnTo>
                        <a:pt x="863647" y="1887466"/>
                      </a:lnTo>
                      <a:lnTo>
                        <a:pt x="1300247" y="2449022"/>
                      </a:lnTo>
                      <a:lnTo>
                        <a:pt x="1854110" y="1718526"/>
                      </a:lnTo>
                      <a:lnTo>
                        <a:pt x="1814116" y="1538784"/>
                      </a:lnTo>
                      <a:lnTo>
                        <a:pt x="1650714" y="1458071"/>
                      </a:lnTo>
                      <a:lnTo>
                        <a:pt x="1487314" y="1538784"/>
                      </a:lnTo>
                      <a:lnTo>
                        <a:pt x="1449050" y="1710752"/>
                      </a:lnTo>
                      <a:lnTo>
                        <a:pt x="1156397" y="1788891"/>
                      </a:lnTo>
                      <a:lnTo>
                        <a:pt x="1251747" y="1360416"/>
                      </a:lnTo>
                      <a:lnTo>
                        <a:pt x="1652013" y="1162702"/>
                      </a:lnTo>
                      <a:lnTo>
                        <a:pt x="2052278" y="1360415"/>
                      </a:lnTo>
                      <a:lnTo>
                        <a:pt x="2151143" y="1804685"/>
                      </a:lnTo>
                      <a:lnTo>
                        <a:pt x="2044517" y="1941826"/>
                      </a:lnTo>
                      <a:lnTo>
                        <a:pt x="1446664" y="2730340"/>
                      </a:lnTo>
                      <a:lnTo>
                        <a:pt x="1445051" y="2729115"/>
                      </a:lnTo>
                      <a:lnTo>
                        <a:pt x="1432578" y="2745566"/>
                      </a:lnTo>
                      <a:lnTo>
                        <a:pt x="1169710" y="2745566"/>
                      </a:lnTo>
                      <a:lnTo>
                        <a:pt x="568278" y="1972004"/>
                      </a:lnTo>
                      <a:lnTo>
                        <a:pt x="782928" y="1007394"/>
                      </a:lnTo>
                      <a:lnTo>
                        <a:pt x="1652012" y="578098"/>
                      </a:lnTo>
                      <a:lnTo>
                        <a:pt x="2521097" y="1007393"/>
                      </a:lnTo>
                      <a:lnTo>
                        <a:pt x="2735747" y="1972004"/>
                      </a:lnTo>
                      <a:lnTo>
                        <a:pt x="2367907" y="2445120"/>
                      </a:lnTo>
                      <a:lnTo>
                        <a:pt x="1719085" y="3300858"/>
                      </a:lnTo>
                      <a:lnTo>
                        <a:pt x="1717472" y="3299635"/>
                      </a:lnTo>
                      <a:lnTo>
                        <a:pt x="1699249" y="3323669"/>
                      </a:lnTo>
                      <a:lnTo>
                        <a:pt x="922262" y="3323669"/>
                      </a:lnTo>
                      <a:lnTo>
                        <a:pt x="0" y="2137463"/>
                      </a:lnTo>
                      <a:lnTo>
                        <a:pt x="329156" y="65829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E5DE7EC9-77A5-46A4-8F80-3DB0ED552396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51516CDB-42AD-47F6-AA94-0E96B8B0AF19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04B6C02C-8E6C-4781-A5E7-3CF3B1E4564B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片側の 2 つの角を丸めた四角形 144">
                  <a:extLst>
                    <a:ext uri="{FF2B5EF4-FFF2-40B4-BE49-F238E27FC236}">
                      <a16:creationId xmlns:a16="http://schemas.microsoft.com/office/drawing/2014/main" id="{2AF1C9DD-D2D3-4FDE-B883-D178D4BC88C0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F45F37A6-93D5-4849-9F8C-18821EDF3FA5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79800BB1-0829-4247-A7ED-7BEA25B8CE58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671CDF93-D6DC-4531-A05C-6FF90AC8614B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0B5FE9ED-2425-4883-978F-C971EBCE991C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45020E92-A575-4138-82AA-F4EA8CEFAC9C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84" name="グループ化 283">
                    <a:extLst>
                      <a:ext uri="{FF2B5EF4-FFF2-40B4-BE49-F238E27FC236}">
                        <a16:creationId xmlns:a16="http://schemas.microsoft.com/office/drawing/2014/main" id="{300A9673-7000-4DC0-A0D5-4BA46117F0F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9" name="円/楕円 514">
                      <a:extLst>
                        <a:ext uri="{FF2B5EF4-FFF2-40B4-BE49-F238E27FC236}">
                          <a16:creationId xmlns:a16="http://schemas.microsoft.com/office/drawing/2014/main" id="{AB98D167-486A-4938-A50E-BF57055E47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0" name="円/楕円 515">
                      <a:extLst>
                        <a:ext uri="{FF2B5EF4-FFF2-40B4-BE49-F238E27FC236}">
                          <a16:creationId xmlns:a16="http://schemas.microsoft.com/office/drawing/2014/main" id="{DEAD40B2-1345-409E-A9EA-0EFA831DC9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BB89D770-D5ED-4930-9C64-827D7207BB0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7" name="円/楕円 512">
                      <a:extLst>
                        <a:ext uri="{FF2B5EF4-FFF2-40B4-BE49-F238E27FC236}">
                          <a16:creationId xmlns:a16="http://schemas.microsoft.com/office/drawing/2014/main" id="{45CFDACF-9C0D-4A0B-9EE6-3C76082A73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8" name="円/楕円 513">
                      <a:extLst>
                        <a:ext uri="{FF2B5EF4-FFF2-40B4-BE49-F238E27FC236}">
                          <a16:creationId xmlns:a16="http://schemas.microsoft.com/office/drawing/2014/main" id="{0D5A361E-2221-4B87-8D76-75E3B7C074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6" name="円/楕円 511">
                    <a:extLst>
                      <a:ext uri="{FF2B5EF4-FFF2-40B4-BE49-F238E27FC236}">
                        <a16:creationId xmlns:a16="http://schemas.microsoft.com/office/drawing/2014/main" id="{5F9011D6-F5F8-442A-94BB-8B22DD96D64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6" name="円/楕円 503">
                  <a:extLst>
                    <a:ext uri="{FF2B5EF4-FFF2-40B4-BE49-F238E27FC236}">
                      <a16:creationId xmlns:a16="http://schemas.microsoft.com/office/drawing/2014/main" id="{B3AE678E-8D92-44F5-BCF2-2DB433683CFC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7" name="円/楕円 504">
                  <a:extLst>
                    <a:ext uri="{FF2B5EF4-FFF2-40B4-BE49-F238E27FC236}">
                      <a16:creationId xmlns:a16="http://schemas.microsoft.com/office/drawing/2014/main" id="{D65BE174-0ABD-44C8-8907-46D6D00C684C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8" name="円/楕円 505">
                  <a:extLst>
                    <a:ext uri="{FF2B5EF4-FFF2-40B4-BE49-F238E27FC236}">
                      <a16:creationId xmlns:a16="http://schemas.microsoft.com/office/drawing/2014/main" id="{42F94C09-7DC9-44E1-A7E0-3134A53B6F0E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円/楕円 507">
                  <a:extLst>
                    <a:ext uri="{FF2B5EF4-FFF2-40B4-BE49-F238E27FC236}">
                      <a16:creationId xmlns:a16="http://schemas.microsoft.com/office/drawing/2014/main" id="{36C647AF-25E3-4A94-9FE8-1CBBD73122CA}"/>
                    </a:ext>
                  </a:extLst>
                </p:cNvPr>
                <p:cNvSpPr/>
                <p:nvPr/>
              </p:nvSpPr>
              <p:spPr>
                <a:xfrm>
                  <a:off x="5441914" y="2837449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0" name="円/楕円 508">
                  <a:extLst>
                    <a:ext uri="{FF2B5EF4-FFF2-40B4-BE49-F238E27FC236}">
                      <a16:creationId xmlns:a16="http://schemas.microsoft.com/office/drawing/2014/main" id="{1FE8DFF2-8360-4064-8556-6D5D1018F6F1}"/>
                    </a:ext>
                  </a:extLst>
                </p:cNvPr>
                <p:cNvSpPr/>
                <p:nvPr/>
              </p:nvSpPr>
              <p:spPr>
                <a:xfrm>
                  <a:off x="6029855" y="2837449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43CA39A4-ABCF-4423-9785-8D423F14D5B2}"/>
                    </a:ext>
                  </a:extLst>
                </p:cNvPr>
                <p:cNvSpPr/>
                <p:nvPr/>
              </p:nvSpPr>
              <p:spPr>
                <a:xfrm rot="153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月 281">
                  <a:extLst>
                    <a:ext uri="{FF2B5EF4-FFF2-40B4-BE49-F238E27FC236}">
                      <a16:creationId xmlns:a16="http://schemas.microsoft.com/office/drawing/2014/main" id="{42896107-D546-4D70-81F3-F5D86327AB42}"/>
                    </a:ext>
                  </a:extLst>
                </p:cNvPr>
                <p:cNvSpPr/>
                <p:nvPr/>
              </p:nvSpPr>
              <p:spPr>
                <a:xfrm rot="171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円/楕円 638">
                  <a:extLst>
                    <a:ext uri="{FF2B5EF4-FFF2-40B4-BE49-F238E27FC236}">
                      <a16:creationId xmlns:a16="http://schemas.microsoft.com/office/drawing/2014/main" id="{131D0533-8038-40C9-86C7-1FC50ADAC39F}"/>
                    </a:ext>
                  </a:extLst>
                </p:cNvPr>
                <p:cNvSpPr/>
                <p:nvPr/>
              </p:nvSpPr>
              <p:spPr>
                <a:xfrm rot="10800000">
                  <a:off x="5573829" y="3262672"/>
                  <a:ext cx="411886" cy="7602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1" name="楕円 22">
                <a:extLst>
                  <a:ext uri="{FF2B5EF4-FFF2-40B4-BE49-F238E27FC236}">
                    <a16:creationId xmlns:a16="http://schemas.microsoft.com/office/drawing/2014/main" id="{DEB5BB3D-7159-4EE7-9A84-E3C00F1930E0}"/>
                  </a:ext>
                </a:extLst>
              </p:cNvPr>
              <p:cNvSpPr/>
              <p:nvPr/>
            </p:nvSpPr>
            <p:spPr>
              <a:xfrm>
                <a:off x="8327278" y="41285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2">
                <a:extLst>
                  <a:ext uri="{FF2B5EF4-FFF2-40B4-BE49-F238E27FC236}">
                    <a16:creationId xmlns:a16="http://schemas.microsoft.com/office/drawing/2014/main" id="{925149E3-4D35-4290-958B-6F07D7C09B4D}"/>
                  </a:ext>
                </a:extLst>
              </p:cNvPr>
              <p:cNvSpPr/>
              <p:nvPr/>
            </p:nvSpPr>
            <p:spPr>
              <a:xfrm>
                <a:off x="8066003" y="39735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2">
                <a:extLst>
                  <a:ext uri="{FF2B5EF4-FFF2-40B4-BE49-F238E27FC236}">
                    <a16:creationId xmlns:a16="http://schemas.microsoft.com/office/drawing/2014/main" id="{A3A25280-3AFA-4AF3-99B5-79C2DD7215CE}"/>
                  </a:ext>
                </a:extLst>
              </p:cNvPr>
              <p:cNvSpPr/>
              <p:nvPr/>
            </p:nvSpPr>
            <p:spPr>
              <a:xfrm>
                <a:off x="7475453" y="42148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14C9DEF8-C84E-479A-A932-E4321D6D3FB4}"/>
                </a:ext>
              </a:extLst>
            </p:cNvPr>
            <p:cNvGrpSpPr/>
            <p:nvPr/>
          </p:nvGrpSpPr>
          <p:grpSpPr>
            <a:xfrm>
              <a:off x="7989692" y="4851918"/>
              <a:ext cx="731445" cy="1325502"/>
              <a:chOff x="-228365" y="3859024"/>
              <a:chExt cx="731445" cy="1325502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D10B715A-E2A2-4660-B402-B374A2CF06B4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F1971860-9D47-4CF9-97AA-1DECB6DDFB8E}"/>
                  </a:ext>
                </a:extLst>
              </p:cNvPr>
              <p:cNvSpPr/>
              <p:nvPr/>
            </p:nvSpPr>
            <p:spPr>
              <a:xfrm rot="10014714">
                <a:off x="76391" y="3859024"/>
                <a:ext cx="426689" cy="1325502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502">
                    <a:moveTo>
                      <a:pt x="215681" y="1324165"/>
                    </a:moveTo>
                    <a:cubicBezTo>
                      <a:pt x="196659" y="1322748"/>
                      <a:pt x="182194" y="1303085"/>
                      <a:pt x="183374" y="1280247"/>
                    </a:cubicBezTo>
                    <a:lnTo>
                      <a:pt x="190569" y="1141007"/>
                    </a:lnTo>
                    <a:lnTo>
                      <a:pt x="177908" y="1138228"/>
                    </a:lnTo>
                    <a:lnTo>
                      <a:pt x="162898" y="1231389"/>
                    </a:lnTo>
                    <a:cubicBezTo>
                      <a:pt x="159279" y="1253855"/>
                      <a:pt x="141174" y="1268545"/>
                      <a:pt x="122461" y="1264199"/>
                    </a:cubicBezTo>
                    <a:cubicBezTo>
                      <a:pt x="103748" y="1259854"/>
                      <a:pt x="91513" y="1238117"/>
                      <a:pt x="95133" y="1215651"/>
                    </a:cubicBezTo>
                    <a:lnTo>
                      <a:pt x="115359" y="1090122"/>
                    </a:lnTo>
                    <a:cubicBezTo>
                      <a:pt x="115301" y="1068107"/>
                      <a:pt x="115243" y="1046091"/>
                      <a:pt x="115185" y="1024076"/>
                    </a:cubicBezTo>
                    <a:lnTo>
                      <a:pt x="110896" y="1028004"/>
                    </a:lnTo>
                    <a:lnTo>
                      <a:pt x="81713" y="1092715"/>
                    </a:lnTo>
                    <a:cubicBezTo>
                      <a:pt x="70281" y="1118064"/>
                      <a:pt x="43897" y="1127487"/>
                      <a:pt x="22783" y="1113762"/>
                    </a:cubicBezTo>
                    <a:cubicBezTo>
                      <a:pt x="1669" y="1100037"/>
                      <a:pt x="-6180" y="1068362"/>
                      <a:pt x="5252" y="1043013"/>
                    </a:cubicBezTo>
                    <a:lnTo>
                      <a:pt x="36010" y="974809"/>
                    </a:lnTo>
                    <a:cubicBezTo>
                      <a:pt x="38868" y="968471"/>
                      <a:pt x="42661" y="963129"/>
                      <a:pt x="47072" y="958896"/>
                    </a:cubicBezTo>
                    <a:lnTo>
                      <a:pt x="61737" y="938602"/>
                    </a:lnTo>
                    <a:lnTo>
                      <a:pt x="134656" y="838020"/>
                    </a:lnTo>
                    <a:lnTo>
                      <a:pt x="137960" y="834993"/>
                    </a:lnTo>
                    <a:lnTo>
                      <a:pt x="150451" y="809439"/>
                    </a:lnTo>
                    <a:lnTo>
                      <a:pt x="176367" y="785337"/>
                    </a:lnTo>
                    <a:lnTo>
                      <a:pt x="132421" y="127773"/>
                    </a:lnTo>
                    <a:cubicBezTo>
                      <a:pt x="129253" y="59866"/>
                      <a:pt x="172023" y="2702"/>
                      <a:pt x="227950" y="92"/>
                    </a:cubicBezTo>
                    <a:cubicBezTo>
                      <a:pt x="283878" y="-2517"/>
                      <a:pt x="331785" y="50417"/>
                      <a:pt x="334954" y="118323"/>
                    </a:cubicBezTo>
                    <a:lnTo>
                      <a:pt x="333121" y="776961"/>
                    </a:lnTo>
                    <a:lnTo>
                      <a:pt x="368044" y="809439"/>
                    </a:lnTo>
                    <a:cubicBezTo>
                      <a:pt x="389990" y="839712"/>
                      <a:pt x="403564" y="881532"/>
                      <a:pt x="403564" y="927726"/>
                    </a:cubicBezTo>
                    <a:lnTo>
                      <a:pt x="403564" y="1083737"/>
                    </a:lnTo>
                    <a:lnTo>
                      <a:pt x="425819" y="1191683"/>
                    </a:lnTo>
                    <a:cubicBezTo>
                      <a:pt x="429732" y="1210665"/>
                      <a:pt x="420087" y="1229861"/>
                      <a:pt x="404277" y="1234559"/>
                    </a:cubicBezTo>
                    <a:cubicBezTo>
                      <a:pt x="388467" y="1239257"/>
                      <a:pt x="372478" y="1227678"/>
                      <a:pt x="368565" y="1208697"/>
                    </a:cubicBezTo>
                    <a:lnTo>
                      <a:pt x="353193" y="1134132"/>
                    </a:lnTo>
                    <a:lnTo>
                      <a:pt x="341370" y="1138736"/>
                    </a:lnTo>
                    <a:lnTo>
                      <a:pt x="339358" y="1139136"/>
                    </a:lnTo>
                    <a:lnTo>
                      <a:pt x="350052" y="1280315"/>
                    </a:lnTo>
                    <a:cubicBezTo>
                      <a:pt x="351778" y="1303103"/>
                      <a:pt x="337791" y="1323257"/>
                      <a:pt x="318810" y="1325330"/>
                    </a:cubicBezTo>
                    <a:cubicBezTo>
                      <a:pt x="299828" y="1327402"/>
                      <a:pt x="283041" y="1310609"/>
                      <a:pt x="281315" y="1287820"/>
                    </a:cubicBezTo>
                    <a:lnTo>
                      <a:pt x="270706" y="1147766"/>
                    </a:lnTo>
                    <a:lnTo>
                      <a:pt x="259334" y="1148533"/>
                    </a:lnTo>
                    <a:lnTo>
                      <a:pt x="252263" y="1285377"/>
                    </a:lnTo>
                    <a:cubicBezTo>
                      <a:pt x="251083" y="1308216"/>
                      <a:pt x="234705" y="1325582"/>
                      <a:pt x="215681" y="13241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50F8029F-EAFD-470D-B722-B3847BEF3B0E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pptxb17_手で仰ぐ子供、男の子のイラスト</dc:title>
  <dc:subject>pptxb17_手で仰ぐ子供、男の子のイラスト</dc:subject>
  <dc:creator>でじけろお</dc:creator>
  <cp:revision>1</cp:revision>
  <dcterms:created xsi:type="dcterms:W3CDTF">2018-05-20T00:31:01Z</dcterms:created>
  <dcterms:modified xsi:type="dcterms:W3CDTF">2019-08-18T13:44:27Z</dcterms:modified>
  <cp:version>1</cp:version>
</cp:coreProperties>
</file>